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22" autoAdjust="0"/>
  </p:normalViewPr>
  <p:slideViewPr>
    <p:cSldViewPr snapToGrid="0">
      <p:cViewPr>
        <p:scale>
          <a:sx n="93" d="100"/>
          <a:sy n="93" d="100"/>
        </p:scale>
        <p:origin x="-136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048E94A6-25D0-467D-B8D4-7E27EC0DFD1F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76A-84E4-475E-BDC0-3574B4FBE153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906A4B45-C4B8-40CA-98CF-8F538954F95C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507008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2973-AEED-4EA8-B948-3B139710B68C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F33BA825-58FC-4862-BD95-E361EB9AF737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459886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F7D0-5F4B-4592-9942-4C02C38E9A33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1249679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620-765A-4BE2-BF08-E91D5AD2BF30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1" y="1622972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5AA7-DF2F-4C6B-8FAF-DBCDCE606EED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6869-7032-4110-85EC-CD1E2295B60B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E0862AD-58C2-4B1F-BCC2-1011CDEC7CF4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B18-FB92-4082-9BF5-09528228025B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9E92C5D-939B-4900-BCE5-3A86A7002CA7}" type="datetime1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682" y="1275080"/>
            <a:ext cx="7877261" cy="40657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cs typeface="Arial" panose="020B0604020202020204" pitchFamily="34" charset="0"/>
              </a:rPr>
              <a:t/>
            </a:r>
            <a:br>
              <a:rPr lang="en-US" sz="2800" dirty="0" smtClean="0">
                <a:cs typeface="Arial" panose="020B0604020202020204" pitchFamily="34" charset="0"/>
              </a:rPr>
            </a:br>
            <a:endParaRPr lang="en-US" sz="28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30" y="1322377"/>
            <a:ext cx="7942698" cy="2440327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sz="3200" b="1" cap="none" dirty="0">
              <a:solidFill>
                <a:schemeClr val="accent1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xmlns="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375130" y="4656526"/>
            <a:ext cx="8240836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49" y="1592494"/>
            <a:ext cx="7695344" cy="7397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3236360"/>
            <a:ext cx="7989752" cy="26224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2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921876"/>
            <a:ext cx="7989752" cy="2638096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sz="1900" b="1" kern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1900" b="1" kern="0" dirty="0" smtClean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1900" b="1" kern="0" dirty="0" smtClean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5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50FDA-59F1-42E7-A4F9-5ECEA029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2018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7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3A098-764F-4A16-8B03-6690781FE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40096" y="2712377"/>
            <a:ext cx="3899527" cy="292264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63282" y="2732926"/>
            <a:ext cx="3907662" cy="312812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 smtClean="0"/>
              <a:t> DICOM® 2018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5" y="2546501"/>
            <a:ext cx="7172548" cy="363304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 smtClean="0"/>
              <a:t> DICOM® 2018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785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339</TotalTime>
  <Words>25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Dividend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Kowalczyk, Luiza</cp:lastModifiedBy>
  <cp:revision>42</cp:revision>
  <dcterms:created xsi:type="dcterms:W3CDTF">2018-06-26T03:42:10Z</dcterms:created>
  <dcterms:modified xsi:type="dcterms:W3CDTF">2019-04-17T19:03:32Z</dcterms:modified>
</cp:coreProperties>
</file>