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4" r:id="rId4"/>
    <p:sldId id="259" r:id="rId5"/>
    <p:sldId id="260" r:id="rId6"/>
    <p:sldId id="263" r:id="rId7"/>
    <p:sldId id="265" r:id="rId8"/>
    <p:sldId id="266" r:id="rId9"/>
    <p:sldId id="267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47E28-C941-4276-9EAF-0853162F5EE1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F5BA8-4C89-4EFA-A315-B6DF96215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2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7210" y="3085765"/>
            <a:ext cx="8134844" cy="36488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275080"/>
            <a:ext cx="7989752" cy="1066800"/>
          </a:xfrm>
          <a:effectLst/>
        </p:spPr>
        <p:txBody>
          <a:bodyPr anchor="t" anchorCtr="0">
            <a:normAutofit/>
          </a:bodyPr>
          <a:lstStyle>
            <a:lvl1pPr>
              <a:defRPr sz="36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341880"/>
            <a:ext cx="7989752" cy="7438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97364"/>
            <a:ext cx="7343799" cy="365125"/>
          </a:xfrm>
        </p:spPr>
        <p:txBody>
          <a:bodyPr/>
          <a:lstStyle>
            <a:lvl1pPr>
              <a:defRPr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DICOM® 2019       www.dicomstandard.org          #DICOMConference2019         #DICOM           @</a:t>
            </a:r>
            <a:r>
              <a:rPr lang="en-US" dirty="0">
                <a:hlinkClick r:id="rId2"/>
              </a:rPr>
              <a:t>@</a:t>
            </a:r>
            <a:r>
              <a:rPr lang="en-US" u="sng" dirty="0" err="1">
                <a:hlinkClick r:id="rId2"/>
              </a:rPr>
              <a:t>The_DICOM_STD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6400" y="5997364"/>
            <a:ext cx="56039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93701" y="1612504"/>
            <a:ext cx="8044142" cy="924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2629749"/>
            <a:ext cx="8073609" cy="3326387"/>
          </a:xfrm>
        </p:spPr>
        <p:txBody>
          <a:bodyPr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896" y="6049131"/>
            <a:ext cx="7734299" cy="3607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DICOM® 2019       www.dicomstandard.org          #DICOMConference2019        #DICOM           @</a:t>
            </a:r>
            <a:r>
              <a:rPr lang="en-US" dirty="0">
                <a:hlinkClick r:id="rId2"/>
              </a:rPr>
              <a:t>@</a:t>
            </a:r>
            <a:r>
              <a:rPr lang="en-US" u="sng" dirty="0" err="1">
                <a:hlinkClick r:id="rId2"/>
              </a:rPr>
              <a:t>The_DICOM_STD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000" y="5956136"/>
            <a:ext cx="393700" cy="4304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9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420979"/>
          </a:xfrm>
        </p:spPr>
        <p:txBody>
          <a:bodyPr anchor="t" anchorCtr="0">
            <a:normAutofit/>
          </a:bodyPr>
          <a:lstStyle>
            <a:lvl1pPr algn="l">
              <a:defRPr sz="36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7455426" cy="360799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Copyright DICOM® 2019       www.dicomstandard.org          #DICOMConference2019        #DICOM           @</a:t>
            </a:r>
            <a:r>
              <a:rPr lang="en-US" dirty="0">
                <a:hlinkClick r:id="rId2"/>
              </a:rPr>
              <a:t>@</a:t>
            </a:r>
            <a:r>
              <a:rPr lang="en-US" u="sng" dirty="0" err="1">
                <a:hlinkClick r:id="rId2"/>
              </a:rPr>
              <a:t>The_DICOM_STD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7028" y="5956136"/>
            <a:ext cx="413915" cy="360799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2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1" y="1569523"/>
            <a:ext cx="8122853" cy="9347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90" y="1536701"/>
            <a:ext cx="8122853" cy="1000364"/>
          </a:xfrm>
        </p:spPr>
        <p:txBody>
          <a:bodyPr anchor="t" anchorCtr="0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092" y="2743200"/>
            <a:ext cx="4032628" cy="3242224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743200"/>
            <a:ext cx="3907662" cy="3242224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6018246"/>
            <a:ext cx="7219284" cy="45533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DICOM® 2019       www.dicomstandard.org        #DICOMConference2019       #DICOM           </a:t>
            </a:r>
            <a:r>
              <a:rPr lang="en-US" dirty="0">
                <a:hlinkClick r:id="rId2"/>
              </a:rPr>
              <a:t>@</a:t>
            </a:r>
            <a:r>
              <a:rPr lang="en-US" u="sng" dirty="0" err="1">
                <a:hlinkClick r:id="rId2"/>
              </a:rPr>
              <a:t>The_DICOM_STD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51744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9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52647" y="1312649"/>
            <a:ext cx="8212382" cy="9398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46" y="1298789"/>
            <a:ext cx="8114231" cy="929214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960" y="2228003"/>
            <a:ext cx="4089039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61" y="2926051"/>
            <a:ext cx="408903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3379" y="2228003"/>
            <a:ext cx="3937973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3691" y="2992364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7604864" cy="46021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DICOM® 2019       www.dicomstandard.org        #DICOMConference2019       #DICOM           </a:t>
            </a:r>
            <a:r>
              <a:rPr lang="en-US" dirty="0">
                <a:hlinkClick r:id="rId2"/>
              </a:rPr>
              <a:t>@</a:t>
            </a:r>
            <a:r>
              <a:rPr lang="en-US" u="sng" dirty="0" err="1">
                <a:hlinkClick r:id="rId2"/>
              </a:rPr>
              <a:t>The_DICOM_STD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86056" y="5956136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0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63332" y="1244600"/>
            <a:ext cx="8238707" cy="944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1" y="1188098"/>
            <a:ext cx="7989752" cy="944880"/>
          </a:xfrm>
        </p:spPr>
        <p:txBody>
          <a:bodyPr anchor="t" anchorCtr="0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3056" y="6138698"/>
            <a:ext cx="7467858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DICOM® 2019       www.dicomstandard.org        #DICOMConference2019       #DICOM           </a:t>
            </a:r>
            <a:r>
              <a:rPr lang="en-US" dirty="0">
                <a:hlinkClick r:id="rId2"/>
              </a:rPr>
              <a:t>@</a:t>
            </a:r>
            <a:r>
              <a:rPr lang="en-US" u="sng" dirty="0" err="1">
                <a:hlinkClick r:id="rId2"/>
              </a:rPr>
              <a:t>The_DICOM_STD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40914" y="6114948"/>
            <a:ext cx="49361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5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81791"/>
            <a:ext cx="7517778" cy="3607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DICOM® 2019       www.dicomstandard.org        #DICOMConference2019       #DICOM           </a:t>
            </a:r>
            <a:r>
              <a:rPr lang="en-US" dirty="0">
                <a:hlinkClick r:id="rId2"/>
              </a:rPr>
              <a:t>@</a:t>
            </a:r>
            <a:r>
              <a:rPr lang="en-US" u="sng" dirty="0" err="1">
                <a:hlinkClick r:id="rId2"/>
              </a:rPr>
              <a:t>The_DICOM_STD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98970" y="5956136"/>
            <a:ext cx="471973" cy="3607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3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 cap="none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1716027"/>
            <a:ext cx="8240400" cy="3089973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7575835" cy="460539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Copyright DICOM® 2019       www.dicomstandard.org        #DICOMConference2019       #DICOM           </a:t>
            </a:r>
            <a:r>
              <a:rPr lang="en-US" dirty="0">
                <a:hlinkClick r:id="rId2"/>
              </a:rPr>
              <a:t>@</a:t>
            </a:r>
            <a:r>
              <a:rPr lang="en-US" u="sng" dirty="0" err="1">
                <a:hlinkClick r:id="rId2"/>
              </a:rPr>
              <a:t>The_DICOM_STD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7028" y="5956136"/>
            <a:ext cx="413915" cy="460539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3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193" y="4693389"/>
            <a:ext cx="8084751" cy="566738"/>
          </a:xfrm>
        </p:spPr>
        <p:txBody>
          <a:bodyPr anchor="b">
            <a:normAutofit/>
          </a:bodyPr>
          <a:lstStyle>
            <a:lvl1pPr algn="l">
              <a:defRPr sz="24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193" y="1727200"/>
            <a:ext cx="8238706" cy="28688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193" y="5260126"/>
            <a:ext cx="80847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6193" y="5951810"/>
            <a:ext cx="7525693" cy="59434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DICOM® 2019       www.dicomstandard.org        #DICOMConference2019       #DICOM           </a:t>
            </a:r>
            <a:r>
              <a:rPr lang="en-US" dirty="0">
                <a:hlinkClick r:id="rId2"/>
              </a:rPr>
              <a:t>@</a:t>
            </a:r>
            <a:r>
              <a:rPr lang="en-US" u="sng" dirty="0" err="1">
                <a:hlinkClick r:id="rId2"/>
              </a:rPr>
              <a:t>The_DICOM_STD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7028" y="5956136"/>
            <a:ext cx="413915" cy="59434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7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091" y="1705189"/>
            <a:ext cx="7989752" cy="831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91" y="2685203"/>
            <a:ext cx="7989752" cy="2991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9E92C5D-939B-4900-BCE5-3A86A7002CA7}" type="datetime1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dirty="0"/>
              <a:t> DICOM® 2018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596" y="714426"/>
            <a:ext cx="2788504" cy="79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30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witter.com/The_DICOM_ST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witter.com/The_DICOM_ST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witter.com/The_DICOM_ST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witter.com/The_DICOM_ST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witter.com/The_DICOM_STD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witter.com/The_DICOM_ST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witter.com/The_DICOM_ST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witter.com/The_DICOM_ST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twitter.com/The_DICOM_STD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A248-A6ED-40FF-8B5D-11F02EC42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cap="none" dirty="0">
                <a:cs typeface="Arial" panose="020B0604020202020204" pitchFamily="34" charset="0"/>
              </a:rPr>
              <a:t>DICOM Educational Conference</a:t>
            </a:r>
            <a:br>
              <a:rPr lang="en-US" sz="2800" cap="none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Bangkok, Thailand</a:t>
            </a:r>
            <a:endParaRPr lang="en-US" sz="2800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105D7-0FA0-4E79-9DEA-B986CE038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3-4 October 2019</a:t>
            </a:r>
            <a:endParaRPr lang="en-US" sz="1400" dirty="0"/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id="{59664AAA-B8A0-4C00-9701-1D33EC511A00}"/>
              </a:ext>
            </a:extLst>
          </p:cNvPr>
          <p:cNvSpPr txBox="1">
            <a:spLocks/>
          </p:cNvSpPr>
          <p:nvPr/>
        </p:nvSpPr>
        <p:spPr>
          <a:xfrm>
            <a:off x="581192" y="3715808"/>
            <a:ext cx="7891296" cy="2002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DICOM News</a:t>
            </a:r>
          </a:p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Siemens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healthineers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											                 Björn Nolte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COMPANY’S LOGO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0A8B8A-F706-46B6-B1B6-F150036B2773}"/>
              </a:ext>
            </a:extLst>
          </p:cNvPr>
          <p:cNvSpPr/>
          <p:nvPr/>
        </p:nvSpPr>
        <p:spPr>
          <a:xfrm>
            <a:off x="581192" y="6348673"/>
            <a:ext cx="81128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Copyright DICOM® 2019       www.dicomstandard.org          #DICOMConference2019        #DICOM           @</a:t>
            </a:r>
            <a:r>
              <a:rPr lang="en-US" sz="105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1050" u="sng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The_DICOM_STD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E88175-F0D5-4637-8205-89908F47A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4639491"/>
            <a:ext cx="2181866" cy="107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3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611085"/>
            <a:ext cx="7989752" cy="965075"/>
          </a:xfrm>
        </p:spPr>
        <p:txBody>
          <a:bodyPr/>
          <a:lstStyle/>
          <a:p>
            <a:r>
              <a:rPr lang="en-US" dirty="0"/>
              <a:t>Presenter’s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Björn Nolte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Bjoern.nolte@siemens-healthineers.com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Siemens Strasse 3, 91301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Forchheim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Germany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3701" y="6171366"/>
            <a:ext cx="7734299" cy="360799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  @</a:t>
            </a:r>
            <a:r>
              <a:rPr lang="en-US" dirty="0">
                <a:hlinkClick r:id="rId2"/>
              </a:rPr>
              <a:t>@</a:t>
            </a:r>
            <a:r>
              <a:rPr lang="en-US" u="sng" dirty="0" err="1">
                <a:hlinkClick r:id="rId2"/>
              </a:rPr>
              <a:t>The_DICOM_STD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28000" y="6224953"/>
            <a:ext cx="393700" cy="2536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A2FC3-5982-4189-B0B0-9291D28FA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4639491"/>
            <a:ext cx="2181866" cy="10791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7A1D27-48D1-4599-8FBC-DDF72C5A4431}"/>
              </a:ext>
            </a:extLst>
          </p:cNvPr>
          <p:cNvSpPr txBox="1"/>
          <p:nvPr/>
        </p:nvSpPr>
        <p:spPr>
          <a:xfrm>
            <a:off x="4179571" y="4639491"/>
            <a:ext cx="2403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195162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E7E3-7300-470B-8561-CBB611B8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1" y="1582056"/>
            <a:ext cx="7989752" cy="978031"/>
          </a:xfrm>
        </p:spPr>
        <p:txBody>
          <a:bodyPr>
            <a:normAutofit/>
          </a:bodyPr>
          <a:lstStyle/>
          <a:p>
            <a:r>
              <a:rPr lang="en-US" dirty="0"/>
              <a:t>DICOM News – How to keep up with the latest updates to the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3F62F-7A45-46A6-87D3-2A77EEF3A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DICOM News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How can I easily get a brief overview of the latest progress of the DICOM standard?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DICOM Progress (last five years)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Which functionality has been added over the last five years?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DICOM Added functionality over the years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During which year was a particular feature introduced in the DICOM standard?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Which parts of the standard were affected?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What was the final version of the feature before being added into the standard?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8091" y="6290275"/>
            <a:ext cx="7734299" cy="360799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  @</a:t>
            </a:r>
            <a:r>
              <a:rPr lang="en-US" dirty="0">
                <a:hlinkClick r:id="rId2"/>
              </a:rPr>
              <a:t>@</a:t>
            </a:r>
            <a:r>
              <a:rPr lang="en-US" u="sng" dirty="0" err="1">
                <a:hlinkClick r:id="rId2"/>
              </a:rPr>
              <a:t>The_DICOM_STD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28000" y="6211379"/>
            <a:ext cx="393700" cy="4304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5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057" y="6144084"/>
            <a:ext cx="7517778" cy="360799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  @</a:t>
            </a:r>
            <a:r>
              <a:rPr lang="en-US" dirty="0">
                <a:hlinkClick r:id="rId2"/>
              </a:rPr>
              <a:t>@</a:t>
            </a:r>
            <a:r>
              <a:rPr lang="en-US" u="sng" dirty="0" err="1">
                <a:hlinkClick r:id="rId2"/>
              </a:rPr>
              <a:t>The_DICOM_STD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98970" y="6127299"/>
            <a:ext cx="471973" cy="3607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039523-317B-4AA5-83B8-5AC2C72AE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72" y="1559232"/>
            <a:ext cx="7707084" cy="54048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94671A-29A1-4599-8679-647805F30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590" y="2202127"/>
            <a:ext cx="990634" cy="155126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776E798-D87A-482C-8F4A-A6D584B79950}"/>
              </a:ext>
            </a:extLst>
          </p:cNvPr>
          <p:cNvSpPr/>
          <p:nvPr/>
        </p:nvSpPr>
        <p:spPr>
          <a:xfrm>
            <a:off x="4963886" y="2166722"/>
            <a:ext cx="888274" cy="5050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4A3F22-507F-4C56-A439-C66456CBF7CA}"/>
              </a:ext>
            </a:extLst>
          </p:cNvPr>
          <p:cNvSpPr/>
          <p:nvPr/>
        </p:nvSpPr>
        <p:spPr>
          <a:xfrm>
            <a:off x="1592816" y="2751909"/>
            <a:ext cx="1056408" cy="5050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3057" y="6136535"/>
            <a:ext cx="7517778" cy="360799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  @</a:t>
            </a:r>
            <a:r>
              <a:rPr lang="en-US" dirty="0">
                <a:hlinkClick r:id="rId2"/>
              </a:rPr>
              <a:t>@</a:t>
            </a:r>
            <a:r>
              <a:rPr lang="en-US" u="sng" dirty="0" err="1">
                <a:hlinkClick r:id="rId2"/>
              </a:rPr>
              <a:t>The_DICOM_STD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98970" y="6136535"/>
            <a:ext cx="471973" cy="36079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8C0313-D747-489B-A8B0-70B31635B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9370"/>
            <a:ext cx="9144000" cy="522863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96D8208-C419-4A31-B366-947B6D99DF18}"/>
              </a:ext>
            </a:extLst>
          </p:cNvPr>
          <p:cNvSpPr/>
          <p:nvPr/>
        </p:nvSpPr>
        <p:spPr>
          <a:xfrm>
            <a:off x="7393577" y="2943497"/>
            <a:ext cx="775063" cy="7141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E6BFFC-D2F5-4BAE-8858-416697F8C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551" y="2055222"/>
            <a:ext cx="1621018" cy="47156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F50A8D-E758-4BAC-B374-D4F6979E57CD}"/>
              </a:ext>
            </a:extLst>
          </p:cNvPr>
          <p:cNvSpPr/>
          <p:nvPr/>
        </p:nvSpPr>
        <p:spPr>
          <a:xfrm>
            <a:off x="4072551" y="2055222"/>
            <a:ext cx="1621018" cy="45894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B32DFF-1E9A-490F-990F-F573B413BB57}"/>
              </a:ext>
            </a:extLst>
          </p:cNvPr>
          <p:cNvSpPr/>
          <p:nvPr/>
        </p:nvSpPr>
        <p:spPr>
          <a:xfrm>
            <a:off x="4107997" y="6056810"/>
            <a:ext cx="775063" cy="7141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31361A-4DB6-4D1E-AD9B-EE6047F33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124" y="2039608"/>
            <a:ext cx="3435339" cy="4731305"/>
          </a:xfrm>
          <a:prstGeom prst="rect">
            <a:avLst/>
          </a:prstGeom>
        </p:spPr>
      </p:pic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14B5822F-003C-4F6C-9BFC-6734C41CC3BC}"/>
              </a:ext>
            </a:extLst>
          </p:cNvPr>
          <p:cNvSpPr/>
          <p:nvPr/>
        </p:nvSpPr>
        <p:spPr>
          <a:xfrm flipH="1">
            <a:off x="4650375" y="1414073"/>
            <a:ext cx="3435337" cy="246888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638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ircular 10">
            <a:extLst>
              <a:ext uri="{FF2B5EF4-FFF2-40B4-BE49-F238E27FC236}">
                <a16:creationId xmlns:a16="http://schemas.microsoft.com/office/drawing/2014/main" id="{807B29A3-3530-4D46-A01D-986BCF6330A8}"/>
              </a:ext>
            </a:extLst>
          </p:cNvPr>
          <p:cNvSpPr/>
          <p:nvPr/>
        </p:nvSpPr>
        <p:spPr>
          <a:xfrm flipH="1">
            <a:off x="1296594" y="697520"/>
            <a:ext cx="3435337" cy="246888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638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0975BC-EF0F-4369-A579-18AF36B1E5CF}"/>
              </a:ext>
            </a:extLst>
          </p:cNvPr>
          <p:cNvSpPr/>
          <p:nvPr/>
        </p:nvSpPr>
        <p:spPr>
          <a:xfrm>
            <a:off x="334955" y="2055222"/>
            <a:ext cx="3427507" cy="48027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0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057" y="6144084"/>
            <a:ext cx="7517778" cy="360799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  @</a:t>
            </a:r>
            <a:r>
              <a:rPr lang="en-US" dirty="0">
                <a:hlinkClick r:id="rId2"/>
              </a:rPr>
              <a:t>@</a:t>
            </a:r>
            <a:r>
              <a:rPr lang="en-US" u="sng" dirty="0" err="1">
                <a:hlinkClick r:id="rId2"/>
              </a:rPr>
              <a:t>The_DICOM_STD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98970" y="6127299"/>
            <a:ext cx="471973" cy="3607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CC0912-CFDA-4F32-8D8D-E0ED056F5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1819"/>
            <a:ext cx="9144000" cy="512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4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057" y="6144084"/>
            <a:ext cx="7517778" cy="360799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  @</a:t>
            </a:r>
            <a:r>
              <a:rPr lang="en-US" dirty="0">
                <a:hlinkClick r:id="rId2"/>
              </a:rPr>
              <a:t>@</a:t>
            </a:r>
            <a:r>
              <a:rPr lang="en-US" u="sng" dirty="0" err="1">
                <a:hlinkClick r:id="rId2"/>
              </a:rPr>
              <a:t>The_DICOM_STD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98970" y="6127299"/>
            <a:ext cx="471973" cy="3607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AFD783-81F8-41AB-ADC5-6880ED544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9370"/>
            <a:ext cx="9144000" cy="52286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40D067-BC1F-42A2-89B3-9BADE7B46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088" y="1856677"/>
            <a:ext cx="1362265" cy="500132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56573D5-6F5A-44AD-A2CB-5AC33999B002}"/>
              </a:ext>
            </a:extLst>
          </p:cNvPr>
          <p:cNvSpPr/>
          <p:nvPr/>
        </p:nvSpPr>
        <p:spPr>
          <a:xfrm>
            <a:off x="2081348" y="1393371"/>
            <a:ext cx="775063" cy="7141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057" y="6144084"/>
            <a:ext cx="7517778" cy="360799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  @</a:t>
            </a:r>
            <a:r>
              <a:rPr lang="en-US" dirty="0">
                <a:hlinkClick r:id="rId2"/>
              </a:rPr>
              <a:t>@</a:t>
            </a:r>
            <a:r>
              <a:rPr lang="en-US" u="sng" dirty="0" err="1">
                <a:hlinkClick r:id="rId2"/>
              </a:rPr>
              <a:t>The_DICOM_STD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98970" y="6127299"/>
            <a:ext cx="471973" cy="3607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D096C8-E1D7-4D80-8D1E-3C7DE76F1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9076"/>
            <a:ext cx="9144000" cy="35998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59B824-58FB-475C-821A-4CF466437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6" y="5176742"/>
            <a:ext cx="9144000" cy="1572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85870D-2B27-46F8-BDC8-142B566D2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79324"/>
            <a:ext cx="9144000" cy="1432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68C239-E55B-4C35-AAD6-79090D9C6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1945" y="5017883"/>
            <a:ext cx="952633" cy="333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7A6670-5F79-4629-B9D2-809B22FF87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6035" y="5017883"/>
            <a:ext cx="952633" cy="33342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2385225-435D-4F0C-96A1-A50B179B76A2}"/>
              </a:ext>
            </a:extLst>
          </p:cNvPr>
          <p:cNvSpPr/>
          <p:nvPr/>
        </p:nvSpPr>
        <p:spPr>
          <a:xfrm>
            <a:off x="3130729" y="4827542"/>
            <a:ext cx="775063" cy="7141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6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057" y="6144084"/>
            <a:ext cx="7517778" cy="360799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  @</a:t>
            </a:r>
            <a:r>
              <a:rPr lang="en-US" dirty="0">
                <a:hlinkClick r:id="rId2"/>
              </a:rPr>
              <a:t>@</a:t>
            </a:r>
            <a:r>
              <a:rPr lang="en-US" u="sng" dirty="0" err="1">
                <a:hlinkClick r:id="rId2"/>
              </a:rPr>
              <a:t>The_DICOM_STD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98970" y="6127299"/>
            <a:ext cx="471973" cy="3607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EF83BD-CF16-4257-8095-675F29636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6418"/>
            <a:ext cx="9144000" cy="4991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E8994A-209D-48EF-BA27-B9AD1D761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542" y="3068665"/>
            <a:ext cx="2730657" cy="37893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C66A16-E498-4C92-BD5E-2CFCAE977B1D}"/>
              </a:ext>
            </a:extLst>
          </p:cNvPr>
          <p:cNvSpPr/>
          <p:nvPr/>
        </p:nvSpPr>
        <p:spPr>
          <a:xfrm>
            <a:off x="3091542" y="3068664"/>
            <a:ext cx="2730657" cy="36804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057" y="6144084"/>
            <a:ext cx="7517778" cy="360799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  @</a:t>
            </a:r>
            <a:r>
              <a:rPr lang="en-US" dirty="0">
                <a:hlinkClick r:id="rId2"/>
              </a:rPr>
              <a:t>@</a:t>
            </a:r>
            <a:r>
              <a:rPr lang="en-US" u="sng" dirty="0" err="1">
                <a:hlinkClick r:id="rId2"/>
              </a:rPr>
              <a:t>The_DICOM_STD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98970" y="6127299"/>
            <a:ext cx="471973" cy="3607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5BD65-5D9F-4F1F-BCD2-E8BD6683B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7122"/>
            <a:ext cx="9144000" cy="47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8353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0</TotalTime>
  <Words>263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Wingdings 2</vt:lpstr>
      <vt:lpstr>Dividend</vt:lpstr>
      <vt:lpstr>DICOM Educational Conference Bangkok, Thailand</vt:lpstr>
      <vt:lpstr>DICOM News – How to keep up with the latest updates to the standard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Presenter’s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DICOM Educational Conference Brisbane, Australia</dc:title>
  <dc:creator>Lynn Lear</dc:creator>
  <cp:lastModifiedBy>Nolte, Bjoern (SHS DI SY D I DOC)</cp:lastModifiedBy>
  <cp:revision>42</cp:revision>
  <dcterms:created xsi:type="dcterms:W3CDTF">2018-06-26T03:42:10Z</dcterms:created>
  <dcterms:modified xsi:type="dcterms:W3CDTF">2019-08-01T12:11:40Z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-1555378713</vt:i4>
  </property>
  <property fmtid="{D5CDD505-2E9C-101B-9397-08002B2CF9AE}" pid="3" name="_NewReviewCycle">
    <vt:lpwstr/>
  </property>
  <property fmtid="{D5CDD505-2E9C-101B-9397-08002B2CF9AE}" pid="4" name="_EmailSubject">
    <vt:lpwstr>Thailand Conf speaker program, important, plz read &amp; reply</vt:lpwstr>
  </property>
  <property fmtid="{D5CDD505-2E9C-101B-9397-08002B2CF9AE}" pid="5" name="_AuthorEmail">
    <vt:lpwstr>bjoern.nolte@siemens-healthineers.com</vt:lpwstr>
  </property>
  <property fmtid="{D5CDD505-2E9C-101B-9397-08002B2CF9AE}" pid="6" name="_AuthorEmailDisplayName">
    <vt:lpwstr>Nolte, Bjoern (SHS DI SY D I DOC)</vt:lpwstr>
  </property>
</Properties>
</file>