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3" r:id="rId6"/>
    <p:sldId id="267" r:id="rId7"/>
    <p:sldId id="270" r:id="rId8"/>
    <p:sldId id="269" r:id="rId9"/>
    <p:sldId id="262" r:id="rId10"/>
    <p:sldId id="257" r:id="rId11"/>
    <p:sldId id="271" r:id="rId12"/>
    <p:sldId id="26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m Caffery" initials="LC" lastIdx="1" clrIdx="0">
    <p:extLst>
      <p:ext uri="{19B8F6BF-5375-455C-9EA6-DF929625EA0E}">
        <p15:presenceInfo xmlns:p15="http://schemas.microsoft.com/office/powerpoint/2012/main" userId="S::uqlcaff1@uq.edu.au::f4b55c15-fb83-4d4c-8d40-79c5961f96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910FB-F468-4913-953C-7AD0D01205B1}" v="12" dt="2022-09-21T23:21:26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4622" autoAdjust="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Caffery" userId="f4b55c15-fb83-4d4c-8d40-79c5961f96c1" providerId="ADAL" clId="{BEF88745-7C83-41D3-9DB4-5C7C0FD03D70}"/>
    <pc:docChg chg="undo custSel addSld modSld">
      <pc:chgData name="Liam Caffery" userId="f4b55c15-fb83-4d4c-8d40-79c5961f96c1" providerId="ADAL" clId="{BEF88745-7C83-41D3-9DB4-5C7C0FD03D70}" dt="2022-03-21T23:55:42.882" v="556" actId="20577"/>
      <pc:docMkLst>
        <pc:docMk/>
      </pc:docMkLst>
      <pc:sldChg chg="modSp mod">
        <pc:chgData name="Liam Caffery" userId="f4b55c15-fb83-4d4c-8d40-79c5961f96c1" providerId="ADAL" clId="{BEF88745-7C83-41D3-9DB4-5C7C0FD03D70}" dt="2022-03-21T23:49:05.332" v="18" actId="20577"/>
        <pc:sldMkLst>
          <pc:docMk/>
          <pc:sldMk cId="3079939064" sldId="256"/>
        </pc:sldMkLst>
        <pc:spChg chg="mod">
          <ac:chgData name="Liam Caffery" userId="f4b55c15-fb83-4d4c-8d40-79c5961f96c1" providerId="ADAL" clId="{BEF88745-7C83-41D3-9DB4-5C7C0FD03D70}" dt="2022-03-21T23:49:05.332" v="18" actId="20577"/>
          <ac:spMkLst>
            <pc:docMk/>
            <pc:sldMk cId="3079939064" sldId="256"/>
            <ac:spMk id="3" creationId="{F03105D7-0FA0-4E79-9DEA-B986CE03872B}"/>
          </ac:spMkLst>
        </pc:spChg>
      </pc:sldChg>
      <pc:sldChg chg="addSp delSp modSp add mod">
        <pc:chgData name="Liam Caffery" userId="f4b55c15-fb83-4d4c-8d40-79c5961f96c1" providerId="ADAL" clId="{BEF88745-7C83-41D3-9DB4-5C7C0FD03D70}" dt="2022-03-21T23:55:42.882" v="556" actId="20577"/>
        <pc:sldMkLst>
          <pc:docMk/>
          <pc:sldMk cId="1977415868" sldId="272"/>
        </pc:sldMkLst>
        <pc:spChg chg="mod">
          <ac:chgData name="Liam Caffery" userId="f4b55c15-fb83-4d4c-8d40-79c5961f96c1" providerId="ADAL" clId="{BEF88745-7C83-41D3-9DB4-5C7C0FD03D70}" dt="2022-03-21T23:50:03.647" v="34" actId="20577"/>
          <ac:spMkLst>
            <pc:docMk/>
            <pc:sldMk cId="1977415868" sldId="272"/>
            <ac:spMk id="2" creationId="{00000000-0000-0000-0000-000000000000}"/>
          </ac:spMkLst>
        </pc:spChg>
        <pc:spChg chg="add mod">
          <ac:chgData name="Liam Caffery" userId="f4b55c15-fb83-4d4c-8d40-79c5961f96c1" providerId="ADAL" clId="{BEF88745-7C83-41D3-9DB4-5C7C0FD03D70}" dt="2022-03-21T23:55:42.882" v="556" actId="20577"/>
          <ac:spMkLst>
            <pc:docMk/>
            <pc:sldMk cId="1977415868" sldId="272"/>
            <ac:spMk id="3" creationId="{997A4D23-5362-4097-9E9D-FE010ECB1382}"/>
          </ac:spMkLst>
        </pc:spChg>
        <pc:spChg chg="del">
          <ac:chgData name="Liam Caffery" userId="f4b55c15-fb83-4d4c-8d40-79c5961f96c1" providerId="ADAL" clId="{BEF88745-7C83-41D3-9DB4-5C7C0FD03D70}" dt="2022-03-21T23:49:50.638" v="32" actId="478"/>
          <ac:spMkLst>
            <pc:docMk/>
            <pc:sldMk cId="1977415868" sldId="272"/>
            <ac:spMk id="7" creationId="{D335CD95-45B8-4E2A-AD5C-DA9924DB49D1}"/>
          </ac:spMkLst>
        </pc:spChg>
        <pc:spChg chg="del">
          <ac:chgData name="Liam Caffery" userId="f4b55c15-fb83-4d4c-8d40-79c5961f96c1" providerId="ADAL" clId="{BEF88745-7C83-41D3-9DB4-5C7C0FD03D70}" dt="2022-03-21T23:49:49.015" v="31" actId="478"/>
          <ac:spMkLst>
            <pc:docMk/>
            <pc:sldMk cId="1977415868" sldId="272"/>
            <ac:spMk id="8" creationId="{DE129543-D5A4-41E0-B9B2-35D6AAF4F1CC}"/>
          </ac:spMkLst>
        </pc:spChg>
        <pc:picChg chg="del">
          <ac:chgData name="Liam Caffery" userId="f4b55c15-fb83-4d4c-8d40-79c5961f96c1" providerId="ADAL" clId="{BEF88745-7C83-41D3-9DB4-5C7C0FD03D70}" dt="2022-03-21T23:49:45.647" v="30" actId="478"/>
          <ac:picMkLst>
            <pc:docMk/>
            <pc:sldMk cId="1977415868" sldId="272"/>
            <ac:picMk id="6" creationId="{D55F08C5-0FFE-41F5-B495-F1DA8DCBFB25}"/>
          </ac:picMkLst>
        </pc:picChg>
      </pc:sldChg>
    </pc:docChg>
  </pc:docChgLst>
  <pc:docChgLst>
    <pc:chgData name="Liam Caffery" userId="f4b55c15-fb83-4d4c-8d40-79c5961f96c1" providerId="ADAL" clId="{5C624EE2-5C86-4D14-BC6A-A0E9D2149395}"/>
    <pc:docChg chg="undo custSel addSld delSld modSld">
      <pc:chgData name="Liam Caffery" userId="f4b55c15-fb83-4d4c-8d40-79c5961f96c1" providerId="ADAL" clId="{5C624EE2-5C86-4D14-BC6A-A0E9D2149395}" dt="2021-09-01T04:29:14.727" v="1181" actId="1076"/>
      <pc:docMkLst>
        <pc:docMk/>
      </pc:docMkLst>
      <pc:sldChg chg="addSp delSp modSp mod">
        <pc:chgData name="Liam Caffery" userId="f4b55c15-fb83-4d4c-8d40-79c5961f96c1" providerId="ADAL" clId="{5C624EE2-5C86-4D14-BC6A-A0E9D2149395}" dt="2021-09-01T01:54:34.755" v="847" actId="6549"/>
        <pc:sldMkLst>
          <pc:docMk/>
          <pc:sldMk cId="1092254671" sldId="257"/>
        </pc:sldMkLst>
        <pc:spChg chg="mod">
          <ac:chgData name="Liam Caffery" userId="f4b55c15-fb83-4d4c-8d40-79c5961f96c1" providerId="ADAL" clId="{5C624EE2-5C86-4D14-BC6A-A0E9D2149395}" dt="2021-09-01T01:54:34.755" v="847" actId="6549"/>
          <ac:spMkLst>
            <pc:docMk/>
            <pc:sldMk cId="1092254671" sldId="257"/>
            <ac:spMk id="2" creationId="{AD25E7E3-7300-470B-8561-CBB611B87FAC}"/>
          </ac:spMkLst>
        </pc:spChg>
        <pc:picChg chg="add del mod">
          <ac:chgData name="Liam Caffery" userId="f4b55c15-fb83-4d4c-8d40-79c5961f96c1" providerId="ADAL" clId="{5C624EE2-5C86-4D14-BC6A-A0E9D2149395}" dt="2021-09-01T01:53:56.988" v="838" actId="478"/>
          <ac:picMkLst>
            <pc:docMk/>
            <pc:sldMk cId="1092254671" sldId="257"/>
            <ac:picMk id="6" creationId="{F6CEC552-8683-4245-B1F7-4FF50C2C1064}"/>
          </ac:picMkLst>
        </pc:picChg>
        <pc:picChg chg="add mod">
          <ac:chgData name="Liam Caffery" userId="f4b55c15-fb83-4d4c-8d40-79c5961f96c1" providerId="ADAL" clId="{5C624EE2-5C86-4D14-BC6A-A0E9D2149395}" dt="2021-09-01T01:54:11.517" v="842" actId="1076"/>
          <ac:picMkLst>
            <pc:docMk/>
            <pc:sldMk cId="1092254671" sldId="257"/>
            <ac:picMk id="7" creationId="{54F33244-3EB2-4BA9-9BB6-35CC535FBDC0}"/>
          </ac:picMkLst>
        </pc:picChg>
        <pc:picChg chg="add mod">
          <ac:chgData name="Liam Caffery" userId="f4b55c15-fb83-4d4c-8d40-79c5961f96c1" providerId="ADAL" clId="{5C624EE2-5C86-4D14-BC6A-A0E9D2149395}" dt="2021-09-01T01:54:30.005" v="846" actId="1076"/>
          <ac:picMkLst>
            <pc:docMk/>
            <pc:sldMk cId="1092254671" sldId="257"/>
            <ac:picMk id="8" creationId="{E3875AA7-558F-4AC7-83C1-32725AAE5300}"/>
          </ac:picMkLst>
        </pc:picChg>
      </pc:sldChg>
      <pc:sldChg chg="modSp del mod">
        <pc:chgData name="Liam Caffery" userId="f4b55c15-fb83-4d4c-8d40-79c5961f96c1" providerId="ADAL" clId="{5C624EE2-5C86-4D14-BC6A-A0E9D2149395}" dt="2021-09-01T02:19:23.275" v="1175" actId="47"/>
        <pc:sldMkLst>
          <pc:docMk/>
          <pc:sldMk cId="2751872187" sldId="258"/>
        </pc:sldMkLst>
        <pc:spChg chg="mod">
          <ac:chgData name="Liam Caffery" userId="f4b55c15-fb83-4d4c-8d40-79c5961f96c1" providerId="ADAL" clId="{5C624EE2-5C86-4D14-BC6A-A0E9D2149395}" dt="2021-09-01T01:54:50.610" v="888" actId="20577"/>
          <ac:spMkLst>
            <pc:docMk/>
            <pc:sldMk cId="2751872187" sldId="258"/>
            <ac:spMk id="2" creationId="{0C250FDA-59F1-42E7-A4F9-5ECEA0293FCE}"/>
          </ac:spMkLst>
        </pc:spChg>
      </pc:sldChg>
      <pc:sldChg chg="addSp modSp mod">
        <pc:chgData name="Liam Caffery" userId="f4b55c15-fb83-4d4c-8d40-79c5961f96c1" providerId="ADAL" clId="{5C624EE2-5C86-4D14-BC6A-A0E9D2149395}" dt="2021-09-01T01:52:10.372" v="798" actId="1076"/>
        <pc:sldMkLst>
          <pc:docMk/>
          <pc:sldMk cId="1951629451" sldId="262"/>
        </pc:sldMkLst>
        <pc:spChg chg="mod">
          <ac:chgData name="Liam Caffery" userId="f4b55c15-fb83-4d4c-8d40-79c5961f96c1" providerId="ADAL" clId="{5C624EE2-5C86-4D14-BC6A-A0E9D2149395}" dt="2021-09-01T01:51:28.580" v="793" actId="20577"/>
          <ac:spMkLst>
            <pc:docMk/>
            <pc:sldMk cId="1951629451" sldId="262"/>
            <ac:spMk id="2" creationId="{00000000-0000-0000-0000-000000000000}"/>
          </ac:spMkLst>
        </pc:spChg>
        <pc:picChg chg="add mod">
          <ac:chgData name="Liam Caffery" userId="f4b55c15-fb83-4d4c-8d40-79c5961f96c1" providerId="ADAL" clId="{5C624EE2-5C86-4D14-BC6A-A0E9D2149395}" dt="2021-09-01T01:52:10.372" v="798" actId="1076"/>
          <ac:picMkLst>
            <pc:docMk/>
            <pc:sldMk cId="1951629451" sldId="262"/>
            <ac:picMk id="7" creationId="{ABF61DB7-2B58-4F0D-926B-4FB13CA5C00C}"/>
          </ac:picMkLst>
        </pc:picChg>
      </pc:sldChg>
      <pc:sldChg chg="del">
        <pc:chgData name="Liam Caffery" userId="f4b55c15-fb83-4d4c-8d40-79c5961f96c1" providerId="ADAL" clId="{5C624EE2-5C86-4D14-BC6A-A0E9D2149395}" dt="2021-09-01T02:19:49.086" v="1177" actId="47"/>
        <pc:sldMkLst>
          <pc:docMk/>
          <pc:sldMk cId="3162578555" sldId="263"/>
        </pc:sldMkLst>
      </pc:sldChg>
      <pc:sldChg chg="del">
        <pc:chgData name="Liam Caffery" userId="f4b55c15-fb83-4d4c-8d40-79c5961f96c1" providerId="ADAL" clId="{5C624EE2-5C86-4D14-BC6A-A0E9D2149395}" dt="2021-09-01T02:19:49.767" v="1178" actId="47"/>
        <pc:sldMkLst>
          <pc:docMk/>
          <pc:sldMk cId="3824708398" sldId="265"/>
        </pc:sldMkLst>
      </pc:sldChg>
      <pc:sldChg chg="addSp delSp modSp mod">
        <pc:chgData name="Liam Caffery" userId="f4b55c15-fb83-4d4c-8d40-79c5961f96c1" providerId="ADAL" clId="{5C624EE2-5C86-4D14-BC6A-A0E9D2149395}" dt="2021-09-01T02:15:17.300" v="1170"/>
        <pc:sldMkLst>
          <pc:docMk/>
          <pc:sldMk cId="2581997307" sldId="266"/>
        </pc:sldMkLst>
        <pc:spChg chg="mod">
          <ac:chgData name="Liam Caffery" userId="f4b55c15-fb83-4d4c-8d40-79c5961f96c1" providerId="ADAL" clId="{5C624EE2-5C86-4D14-BC6A-A0E9D2149395}" dt="2021-09-01T02:13:51.361" v="1109" actId="6549"/>
          <ac:spMkLst>
            <pc:docMk/>
            <pc:sldMk cId="2581997307" sldId="266"/>
            <ac:spMk id="2" creationId="{00000000-0000-0000-0000-000000000000}"/>
          </ac:spMkLst>
        </pc:spChg>
        <pc:spChg chg="del">
          <ac:chgData name="Liam Caffery" userId="f4b55c15-fb83-4d4c-8d40-79c5961f96c1" providerId="ADAL" clId="{5C624EE2-5C86-4D14-BC6A-A0E9D2149395}" dt="2021-09-01T02:14:01.064" v="1111" actId="478"/>
          <ac:spMkLst>
            <pc:docMk/>
            <pc:sldMk cId="2581997307" sldId="266"/>
            <ac:spMk id="3" creationId="{00000000-0000-0000-0000-000000000000}"/>
          </ac:spMkLst>
        </pc:spChg>
        <pc:spChg chg="add mod">
          <ac:chgData name="Liam Caffery" userId="f4b55c15-fb83-4d4c-8d40-79c5961f96c1" providerId="ADAL" clId="{5C624EE2-5C86-4D14-BC6A-A0E9D2149395}" dt="2021-09-01T02:14:25.471" v="1134" actId="1076"/>
          <ac:spMkLst>
            <pc:docMk/>
            <pc:sldMk cId="2581997307" sldId="266"/>
            <ac:spMk id="7" creationId="{D335CD95-45B8-4E2A-AD5C-DA9924DB49D1}"/>
          </ac:spMkLst>
        </pc:spChg>
        <pc:spChg chg="add mod">
          <ac:chgData name="Liam Caffery" userId="f4b55c15-fb83-4d4c-8d40-79c5961f96c1" providerId="ADAL" clId="{5C624EE2-5C86-4D14-BC6A-A0E9D2149395}" dt="2021-09-01T02:14:44.432" v="1159" actId="6549"/>
          <ac:spMkLst>
            <pc:docMk/>
            <pc:sldMk cId="2581997307" sldId="266"/>
            <ac:spMk id="8" creationId="{DE129543-D5A4-41E0-B9B2-35D6AAF4F1CC}"/>
          </ac:spMkLst>
        </pc:spChg>
        <pc:spChg chg="add mod">
          <ac:chgData name="Liam Caffery" userId="f4b55c15-fb83-4d4c-8d40-79c5961f96c1" providerId="ADAL" clId="{5C624EE2-5C86-4D14-BC6A-A0E9D2149395}" dt="2021-09-01T02:14:52.087" v="1167" actId="20577"/>
          <ac:spMkLst>
            <pc:docMk/>
            <pc:sldMk cId="2581997307" sldId="266"/>
            <ac:spMk id="9" creationId="{3712651E-9308-4E46-9A45-E1D8D5FF3C2A}"/>
          </ac:spMkLst>
        </pc:spChg>
        <pc:spChg chg="add mod">
          <ac:chgData name="Liam Caffery" userId="f4b55c15-fb83-4d4c-8d40-79c5961f96c1" providerId="ADAL" clId="{5C624EE2-5C86-4D14-BC6A-A0E9D2149395}" dt="2021-09-01T02:15:17.300" v="1170"/>
          <ac:spMkLst>
            <pc:docMk/>
            <pc:sldMk cId="2581997307" sldId="266"/>
            <ac:spMk id="10" creationId="{518CA0B5-5A5A-4D93-9B4C-758F29012A07}"/>
          </ac:spMkLst>
        </pc:spChg>
        <pc:picChg chg="add mod">
          <ac:chgData name="Liam Caffery" userId="f4b55c15-fb83-4d4c-8d40-79c5961f96c1" providerId="ADAL" clId="{5C624EE2-5C86-4D14-BC6A-A0E9D2149395}" dt="2021-09-01T02:14:13.175" v="1118" actId="1076"/>
          <ac:picMkLst>
            <pc:docMk/>
            <pc:sldMk cId="2581997307" sldId="266"/>
            <ac:picMk id="6" creationId="{D55F08C5-0FFE-41F5-B495-F1DA8DCBFB25}"/>
          </ac:picMkLst>
        </pc:picChg>
      </pc:sldChg>
      <pc:sldChg chg="addSp delSp modSp mod">
        <pc:chgData name="Liam Caffery" userId="f4b55c15-fb83-4d4c-8d40-79c5961f96c1" providerId="ADAL" clId="{5C624EE2-5C86-4D14-BC6A-A0E9D2149395}" dt="2021-09-01T02:01:47.541" v="915" actId="478"/>
        <pc:sldMkLst>
          <pc:docMk/>
          <pc:sldMk cId="2332429125" sldId="267"/>
        </pc:sldMkLst>
        <pc:spChg chg="mod">
          <ac:chgData name="Liam Caffery" userId="f4b55c15-fb83-4d4c-8d40-79c5961f96c1" providerId="ADAL" clId="{5C624EE2-5C86-4D14-BC6A-A0E9D2149395}" dt="2021-09-01T01:39:46.594" v="34" actId="20577"/>
          <ac:spMkLst>
            <pc:docMk/>
            <pc:sldMk cId="2332429125" sldId="267"/>
            <ac:spMk id="2" creationId="{00000000-0000-0000-0000-000000000000}"/>
          </ac:spMkLst>
        </pc:spChg>
        <pc:spChg chg="mod">
          <ac:chgData name="Liam Caffery" userId="f4b55c15-fb83-4d4c-8d40-79c5961f96c1" providerId="ADAL" clId="{5C624EE2-5C86-4D14-BC6A-A0E9D2149395}" dt="2021-09-01T01:43:10.674" v="320" actId="20577"/>
          <ac:spMkLst>
            <pc:docMk/>
            <pc:sldMk cId="2332429125" sldId="267"/>
            <ac:spMk id="3" creationId="{00000000-0000-0000-0000-000000000000}"/>
          </ac:spMkLst>
        </pc:spChg>
        <pc:picChg chg="add del mod">
          <ac:chgData name="Liam Caffery" userId="f4b55c15-fb83-4d4c-8d40-79c5961f96c1" providerId="ADAL" clId="{5C624EE2-5C86-4D14-BC6A-A0E9D2149395}" dt="2021-09-01T02:01:47.541" v="915" actId="478"/>
          <ac:picMkLst>
            <pc:docMk/>
            <pc:sldMk cId="2332429125" sldId="267"/>
            <ac:picMk id="6" creationId="{9D89EB2A-A8EB-4B34-A4C4-C0690C53018A}"/>
          </ac:picMkLst>
        </pc:picChg>
      </pc:sldChg>
      <pc:sldChg chg="del">
        <pc:chgData name="Liam Caffery" userId="f4b55c15-fb83-4d4c-8d40-79c5961f96c1" providerId="ADAL" clId="{5C624EE2-5C86-4D14-BC6A-A0E9D2149395}" dt="2021-09-01T02:19:47.967" v="1176" actId="47"/>
        <pc:sldMkLst>
          <pc:docMk/>
          <pc:sldMk cId="2770570425" sldId="268"/>
        </pc:sldMkLst>
      </pc:sldChg>
      <pc:sldChg chg="addSp delSp modSp add mod">
        <pc:chgData name="Liam Caffery" userId="f4b55c15-fb83-4d4c-8d40-79c5961f96c1" providerId="ADAL" clId="{5C624EE2-5C86-4D14-BC6A-A0E9D2149395}" dt="2021-09-01T02:16:00.615" v="1174" actId="27636"/>
        <pc:sldMkLst>
          <pc:docMk/>
          <pc:sldMk cId="267454112" sldId="269"/>
        </pc:sldMkLst>
        <pc:spChg chg="mod">
          <ac:chgData name="Liam Caffery" userId="f4b55c15-fb83-4d4c-8d40-79c5961f96c1" providerId="ADAL" clId="{5C624EE2-5C86-4D14-BC6A-A0E9D2149395}" dt="2021-09-01T01:50:56.831" v="732" actId="20577"/>
          <ac:spMkLst>
            <pc:docMk/>
            <pc:sldMk cId="267454112" sldId="269"/>
            <ac:spMk id="2" creationId="{00000000-0000-0000-0000-000000000000}"/>
          </ac:spMkLst>
        </pc:spChg>
        <pc:spChg chg="add del mod">
          <ac:chgData name="Liam Caffery" userId="f4b55c15-fb83-4d4c-8d40-79c5961f96c1" providerId="ADAL" clId="{5C624EE2-5C86-4D14-BC6A-A0E9D2149395}" dt="2021-09-01T02:16:00.615" v="1174" actId="27636"/>
          <ac:spMkLst>
            <pc:docMk/>
            <pc:sldMk cId="267454112" sldId="269"/>
            <ac:spMk id="3" creationId="{00000000-0000-0000-0000-000000000000}"/>
          </ac:spMkLst>
        </pc:spChg>
        <pc:spChg chg="add del mod">
          <ac:chgData name="Liam Caffery" userId="f4b55c15-fb83-4d4c-8d40-79c5961f96c1" providerId="ADAL" clId="{5C624EE2-5C86-4D14-BC6A-A0E9D2149395}" dt="2021-09-01T01:45:09.177" v="325" actId="478"/>
          <ac:spMkLst>
            <pc:docMk/>
            <pc:sldMk cId="267454112" sldId="269"/>
            <ac:spMk id="7" creationId="{9C9866DC-9D67-4201-B584-D09C03C4136F}"/>
          </ac:spMkLst>
        </pc:spChg>
        <pc:picChg chg="add mod modCrop">
          <ac:chgData name="Liam Caffery" userId="f4b55c15-fb83-4d4c-8d40-79c5961f96c1" providerId="ADAL" clId="{5C624EE2-5C86-4D14-BC6A-A0E9D2149395}" dt="2021-09-01T01:50:45.437" v="717" actId="14100"/>
          <ac:picMkLst>
            <pc:docMk/>
            <pc:sldMk cId="267454112" sldId="269"/>
            <ac:picMk id="9" creationId="{AE522993-C502-4AE5-98F8-F7176B316D07}"/>
          </ac:picMkLst>
        </pc:picChg>
        <pc:picChg chg="add mod">
          <ac:chgData name="Liam Caffery" userId="f4b55c15-fb83-4d4c-8d40-79c5961f96c1" providerId="ADAL" clId="{5C624EE2-5C86-4D14-BC6A-A0E9D2149395}" dt="2021-09-01T01:50:47.889" v="718" actId="1076"/>
          <ac:picMkLst>
            <pc:docMk/>
            <pc:sldMk cId="267454112" sldId="269"/>
            <ac:picMk id="10" creationId="{4C6030D2-E452-4E51-BB07-F9F5797DAD59}"/>
          </ac:picMkLst>
        </pc:picChg>
      </pc:sldChg>
      <pc:sldChg chg="addSp delSp modSp new mod">
        <pc:chgData name="Liam Caffery" userId="f4b55c15-fb83-4d4c-8d40-79c5961f96c1" providerId="ADAL" clId="{5C624EE2-5C86-4D14-BC6A-A0E9D2149395}" dt="2021-09-01T04:29:14.727" v="1181" actId="1076"/>
        <pc:sldMkLst>
          <pc:docMk/>
          <pc:sldMk cId="1399005443" sldId="270"/>
        </pc:sldMkLst>
        <pc:spChg chg="del">
          <ac:chgData name="Liam Caffery" userId="f4b55c15-fb83-4d4c-8d40-79c5961f96c1" providerId="ADAL" clId="{5C624EE2-5C86-4D14-BC6A-A0E9D2149395}" dt="2021-09-01T01:56:37.529" v="892" actId="478"/>
          <ac:spMkLst>
            <pc:docMk/>
            <pc:sldMk cId="1399005443" sldId="270"/>
            <ac:spMk id="2" creationId="{41022A33-271C-47D3-90B8-F9FCF4EE7435}"/>
          </ac:spMkLst>
        </pc:spChg>
        <pc:spChg chg="del">
          <ac:chgData name="Liam Caffery" userId="f4b55c15-fb83-4d4c-8d40-79c5961f96c1" providerId="ADAL" clId="{5C624EE2-5C86-4D14-BC6A-A0E9D2149395}" dt="2021-09-01T01:56:39.582" v="893" actId="478"/>
          <ac:spMkLst>
            <pc:docMk/>
            <pc:sldMk cId="1399005443" sldId="270"/>
            <ac:spMk id="3" creationId="{401DF2D0-B212-4990-B877-3C924EA00945}"/>
          </ac:spMkLst>
        </pc:spChg>
        <pc:picChg chg="add mod">
          <ac:chgData name="Liam Caffery" userId="f4b55c15-fb83-4d4c-8d40-79c5961f96c1" providerId="ADAL" clId="{5C624EE2-5C86-4D14-BC6A-A0E9D2149395}" dt="2021-09-01T01:58:07.697" v="914" actId="1076"/>
          <ac:picMkLst>
            <pc:docMk/>
            <pc:sldMk cId="1399005443" sldId="270"/>
            <ac:picMk id="6" creationId="{4BE47FDC-F616-4E78-ACA4-1B0469A39CC4}"/>
          </ac:picMkLst>
        </pc:picChg>
        <pc:picChg chg="add del">
          <ac:chgData name="Liam Caffery" userId="f4b55c15-fb83-4d4c-8d40-79c5961f96c1" providerId="ADAL" clId="{5C624EE2-5C86-4D14-BC6A-A0E9D2149395}" dt="2021-09-01T01:57:02.054" v="898" actId="478"/>
          <ac:picMkLst>
            <pc:docMk/>
            <pc:sldMk cId="1399005443" sldId="270"/>
            <ac:picMk id="7" creationId="{C11EF6F4-AADF-4BA1-8F65-279D6626EE33}"/>
          </ac:picMkLst>
        </pc:picChg>
        <pc:picChg chg="add del mod">
          <ac:chgData name="Liam Caffery" userId="f4b55c15-fb83-4d4c-8d40-79c5961f96c1" providerId="ADAL" clId="{5C624EE2-5C86-4D14-BC6A-A0E9D2149395}" dt="2021-09-01T02:20:49.071" v="1179" actId="478"/>
          <ac:picMkLst>
            <pc:docMk/>
            <pc:sldMk cId="1399005443" sldId="270"/>
            <ac:picMk id="9" creationId="{4F1ACB06-BAE1-4360-AF66-289BA55E04F1}"/>
          </ac:picMkLst>
        </pc:picChg>
        <pc:picChg chg="add mod">
          <ac:chgData name="Liam Caffery" userId="f4b55c15-fb83-4d4c-8d40-79c5961f96c1" providerId="ADAL" clId="{5C624EE2-5C86-4D14-BC6A-A0E9D2149395}" dt="2021-09-01T04:29:14.727" v="1181" actId="1076"/>
          <ac:picMkLst>
            <pc:docMk/>
            <pc:sldMk cId="1399005443" sldId="270"/>
            <ac:picMk id="10" creationId="{B4B19856-D6A0-4A23-98FD-CBAD0539F820}"/>
          </ac:picMkLst>
        </pc:picChg>
      </pc:sldChg>
      <pc:sldChg chg="addSp delSp modSp add mod">
        <pc:chgData name="Liam Caffery" userId="f4b55c15-fb83-4d4c-8d40-79c5961f96c1" providerId="ADAL" clId="{5C624EE2-5C86-4D14-BC6A-A0E9D2149395}" dt="2021-09-01T02:15:14.225" v="1169" actId="21"/>
        <pc:sldMkLst>
          <pc:docMk/>
          <pc:sldMk cId="4178160896" sldId="271"/>
        </pc:sldMkLst>
        <pc:spChg chg="mod">
          <ac:chgData name="Liam Caffery" userId="f4b55c15-fb83-4d4c-8d40-79c5961f96c1" providerId="ADAL" clId="{5C624EE2-5C86-4D14-BC6A-A0E9D2149395}" dt="2021-09-01T02:02:14.302" v="920" actId="20577"/>
          <ac:spMkLst>
            <pc:docMk/>
            <pc:sldMk cId="4178160896" sldId="271"/>
            <ac:spMk id="2" creationId="{00000000-0000-0000-0000-000000000000}"/>
          </ac:spMkLst>
        </pc:spChg>
        <pc:spChg chg="mod">
          <ac:chgData name="Liam Caffery" userId="f4b55c15-fb83-4d4c-8d40-79c5961f96c1" providerId="ADAL" clId="{5C624EE2-5C86-4D14-BC6A-A0E9D2149395}" dt="2021-09-01T02:06:46.824" v="1008" actId="6549"/>
          <ac:spMkLst>
            <pc:docMk/>
            <pc:sldMk cId="4178160896" sldId="271"/>
            <ac:spMk id="3" creationId="{00000000-0000-0000-0000-000000000000}"/>
          </ac:spMkLst>
        </pc:spChg>
        <pc:spChg chg="add del mod">
          <ac:chgData name="Liam Caffery" userId="f4b55c15-fb83-4d4c-8d40-79c5961f96c1" providerId="ADAL" clId="{5C624EE2-5C86-4D14-BC6A-A0E9D2149395}" dt="2021-09-01T02:15:14.225" v="1169" actId="21"/>
          <ac:spMkLst>
            <pc:docMk/>
            <pc:sldMk cId="4178160896" sldId="271"/>
            <ac:spMk id="7" creationId="{47AD2CA0-73C1-453B-B626-A42B54ACBC72}"/>
          </ac:spMkLst>
        </pc:spChg>
        <pc:spChg chg="add del mod">
          <ac:chgData name="Liam Caffery" userId="f4b55c15-fb83-4d4c-8d40-79c5961f96c1" providerId="ADAL" clId="{5C624EE2-5C86-4D14-BC6A-A0E9D2149395}" dt="2021-09-01T02:15:10.295" v="1168" actId="478"/>
          <ac:spMkLst>
            <pc:docMk/>
            <pc:sldMk cId="4178160896" sldId="271"/>
            <ac:spMk id="9" creationId="{374D163B-32CE-4165-AF3E-B2D093152CEE}"/>
          </ac:spMkLst>
        </pc:spChg>
        <pc:picChg chg="add del mod modCrop">
          <ac:chgData name="Liam Caffery" userId="f4b55c15-fb83-4d4c-8d40-79c5961f96c1" providerId="ADAL" clId="{5C624EE2-5C86-4D14-BC6A-A0E9D2149395}" dt="2021-09-01T02:13:57.292" v="1110" actId="21"/>
          <ac:picMkLst>
            <pc:docMk/>
            <pc:sldMk cId="4178160896" sldId="271"/>
            <ac:picMk id="8" creationId="{F0F9B1A5-CF9E-4BD4-9991-226226CAC4D3}"/>
          </ac:picMkLst>
        </pc:picChg>
      </pc:sldChg>
    </pc:docChg>
  </pc:docChgLst>
  <pc:docChgLst>
    <pc:chgData name="Liam Caffery" userId="f4b55c15-fb83-4d4c-8d40-79c5961f96c1" providerId="ADAL" clId="{613910FB-F468-4913-953C-7AD0D01205B1}"/>
    <pc:docChg chg="undo custSel modSld">
      <pc:chgData name="Liam Caffery" userId="f4b55c15-fb83-4d4c-8d40-79c5961f96c1" providerId="ADAL" clId="{613910FB-F468-4913-953C-7AD0D01205B1}" dt="2022-09-22T23:37:39.009" v="502" actId="20577"/>
      <pc:docMkLst>
        <pc:docMk/>
      </pc:docMkLst>
      <pc:sldChg chg="modSp mod">
        <pc:chgData name="Liam Caffery" userId="f4b55c15-fb83-4d4c-8d40-79c5961f96c1" providerId="ADAL" clId="{613910FB-F468-4913-953C-7AD0D01205B1}" dt="2022-09-22T23:35:15.043" v="405" actId="27636"/>
        <pc:sldMkLst>
          <pc:docMk/>
          <pc:sldMk cId="3079939064" sldId="256"/>
        </pc:sldMkLst>
        <pc:spChg chg="mod">
          <ac:chgData name="Liam Caffery" userId="f4b55c15-fb83-4d4c-8d40-79c5961f96c1" providerId="ADAL" clId="{613910FB-F468-4913-953C-7AD0D01205B1}" dt="2022-09-22T23:35:15.043" v="405" actId="27636"/>
          <ac:spMkLst>
            <pc:docMk/>
            <pc:sldMk cId="3079939064" sldId="256"/>
            <ac:spMk id="3" creationId="{F03105D7-0FA0-4E79-9DEA-B986CE03872B}"/>
          </ac:spMkLst>
        </pc:spChg>
      </pc:sldChg>
      <pc:sldChg chg="addSp delSp modSp mod">
        <pc:chgData name="Liam Caffery" userId="f4b55c15-fb83-4d4c-8d40-79c5961f96c1" providerId="ADAL" clId="{613910FB-F468-4913-953C-7AD0D01205B1}" dt="2022-09-21T23:19:22.086" v="142" actId="27614"/>
        <pc:sldMkLst>
          <pc:docMk/>
          <pc:sldMk cId="1951629451" sldId="262"/>
        </pc:sldMkLst>
        <pc:picChg chg="add mod">
          <ac:chgData name="Liam Caffery" userId="f4b55c15-fb83-4d4c-8d40-79c5961f96c1" providerId="ADAL" clId="{613910FB-F468-4913-953C-7AD0D01205B1}" dt="2022-09-21T23:19:22.086" v="142" actId="27614"/>
          <ac:picMkLst>
            <pc:docMk/>
            <pc:sldMk cId="1951629451" sldId="262"/>
            <ac:picMk id="8" creationId="{6B866F91-5BCB-4CDC-99D5-B22ECBCBCAAD}"/>
          </ac:picMkLst>
        </pc:picChg>
        <pc:picChg chg="del">
          <ac:chgData name="Liam Caffery" userId="f4b55c15-fb83-4d4c-8d40-79c5961f96c1" providerId="ADAL" clId="{613910FB-F468-4913-953C-7AD0D01205B1}" dt="2022-09-21T23:18:48.339" v="139" actId="478"/>
          <ac:picMkLst>
            <pc:docMk/>
            <pc:sldMk cId="1951629451" sldId="262"/>
            <ac:picMk id="9" creationId="{3F59D904-4C10-45B8-A4CF-DA1E8428B416}"/>
          </ac:picMkLst>
        </pc:picChg>
      </pc:sldChg>
      <pc:sldChg chg="modSp mod">
        <pc:chgData name="Liam Caffery" userId="f4b55c15-fb83-4d4c-8d40-79c5961f96c1" providerId="ADAL" clId="{613910FB-F468-4913-953C-7AD0D01205B1}" dt="2022-09-21T23:18:35.584" v="138" actId="20577"/>
        <pc:sldMkLst>
          <pc:docMk/>
          <pc:sldMk cId="267454112" sldId="269"/>
        </pc:sldMkLst>
        <pc:spChg chg="mod">
          <ac:chgData name="Liam Caffery" userId="f4b55c15-fb83-4d4c-8d40-79c5961f96c1" providerId="ADAL" clId="{613910FB-F468-4913-953C-7AD0D01205B1}" dt="2022-09-21T23:18:35.584" v="138" actId="20577"/>
          <ac:spMkLst>
            <pc:docMk/>
            <pc:sldMk cId="267454112" sldId="269"/>
            <ac:spMk id="3" creationId="{00000000-0000-0000-0000-000000000000}"/>
          </ac:spMkLst>
        </pc:spChg>
      </pc:sldChg>
      <pc:sldChg chg="addSp modSp mod">
        <pc:chgData name="Liam Caffery" userId="f4b55c15-fb83-4d4c-8d40-79c5961f96c1" providerId="ADAL" clId="{613910FB-F468-4913-953C-7AD0D01205B1}" dt="2022-09-21T23:18:01.934" v="116" actId="1076"/>
        <pc:sldMkLst>
          <pc:docMk/>
          <pc:sldMk cId="1399005443" sldId="270"/>
        </pc:sldMkLst>
        <pc:spChg chg="add mod">
          <ac:chgData name="Liam Caffery" userId="f4b55c15-fb83-4d4c-8d40-79c5961f96c1" providerId="ADAL" clId="{613910FB-F468-4913-953C-7AD0D01205B1}" dt="2022-09-21T23:17:53.323" v="114" actId="1076"/>
          <ac:spMkLst>
            <pc:docMk/>
            <pc:sldMk cId="1399005443" sldId="270"/>
            <ac:spMk id="2" creationId="{18386635-FEF9-430E-B6AE-5B3B842B10DA}"/>
          </ac:spMkLst>
        </pc:spChg>
        <pc:spChg chg="add mod">
          <ac:chgData name="Liam Caffery" userId="f4b55c15-fb83-4d4c-8d40-79c5961f96c1" providerId="ADAL" clId="{613910FB-F468-4913-953C-7AD0D01205B1}" dt="2022-09-21T23:17:50.083" v="113" actId="1076"/>
          <ac:spMkLst>
            <pc:docMk/>
            <pc:sldMk cId="1399005443" sldId="270"/>
            <ac:spMk id="7" creationId="{72CBFD03-6CF7-4AF3-A49A-80E80FFFABB3}"/>
          </ac:spMkLst>
        </pc:spChg>
        <pc:spChg chg="add mod">
          <ac:chgData name="Liam Caffery" userId="f4b55c15-fb83-4d4c-8d40-79c5961f96c1" providerId="ADAL" clId="{613910FB-F468-4913-953C-7AD0D01205B1}" dt="2022-09-21T23:18:01.934" v="116" actId="1076"/>
          <ac:spMkLst>
            <pc:docMk/>
            <pc:sldMk cId="1399005443" sldId="270"/>
            <ac:spMk id="8" creationId="{5A0AEE9C-F275-4596-AC06-3E902B0408DC}"/>
          </ac:spMkLst>
        </pc:spChg>
      </pc:sldChg>
      <pc:sldChg chg="addSp delSp modSp mod addCm delCm">
        <pc:chgData name="Liam Caffery" userId="f4b55c15-fb83-4d4c-8d40-79c5961f96c1" providerId="ADAL" clId="{613910FB-F468-4913-953C-7AD0D01205B1}" dt="2022-09-22T23:37:39.009" v="502" actId="20577"/>
        <pc:sldMkLst>
          <pc:docMk/>
          <pc:sldMk cId="1977415868" sldId="272"/>
        </pc:sldMkLst>
        <pc:spChg chg="mod">
          <ac:chgData name="Liam Caffery" userId="f4b55c15-fb83-4d4c-8d40-79c5961f96c1" providerId="ADAL" clId="{613910FB-F468-4913-953C-7AD0D01205B1}" dt="2022-09-22T23:37:39.009" v="502" actId="20577"/>
          <ac:spMkLst>
            <pc:docMk/>
            <pc:sldMk cId="1977415868" sldId="272"/>
            <ac:spMk id="3" creationId="{997A4D23-5362-4097-9E9D-FE010ECB1382}"/>
          </ac:spMkLst>
        </pc:spChg>
        <pc:spChg chg="add del">
          <ac:chgData name="Liam Caffery" userId="f4b55c15-fb83-4d4c-8d40-79c5961f96c1" providerId="ADAL" clId="{613910FB-F468-4913-953C-7AD0D01205B1}" dt="2022-09-21T23:21:26.716" v="152"/>
          <ac:spMkLst>
            <pc:docMk/>
            <pc:sldMk cId="1977415868" sldId="272"/>
            <ac:spMk id="6" creationId="{568D1A76-6ACB-414C-B83B-50D3705C1E11}"/>
          </ac:spMkLst>
        </pc:spChg>
        <pc:spChg chg="add del mod">
          <ac:chgData name="Liam Caffery" userId="f4b55c15-fb83-4d4c-8d40-79c5961f96c1" providerId="ADAL" clId="{613910FB-F468-4913-953C-7AD0D01205B1}" dt="2022-09-21T23:21:26.488" v="151"/>
          <ac:spMkLst>
            <pc:docMk/>
            <pc:sldMk cId="1977415868" sldId="272"/>
            <ac:spMk id="7" creationId="{E0A2E9EB-0E37-4924-8AA6-5641FD346A2E}"/>
          </ac:spMkLst>
        </pc:spChg>
        <pc:spChg chg="add del mod">
          <ac:chgData name="Liam Caffery" userId="f4b55c15-fb83-4d4c-8d40-79c5961f96c1" providerId="ADAL" clId="{613910FB-F468-4913-953C-7AD0D01205B1}" dt="2022-09-21T23:21:26.299" v="150"/>
          <ac:spMkLst>
            <pc:docMk/>
            <pc:sldMk cId="1977415868" sldId="272"/>
            <ac:spMk id="8" creationId="{10830185-2667-43B1-A641-A41ECA67A342}"/>
          </ac:spMkLst>
        </pc:spChg>
        <pc:spChg chg="add del mod">
          <ac:chgData name="Liam Caffery" userId="f4b55c15-fb83-4d4c-8d40-79c5961f96c1" providerId="ADAL" clId="{613910FB-F468-4913-953C-7AD0D01205B1}" dt="2022-09-21T23:21:25.890" v="149"/>
          <ac:spMkLst>
            <pc:docMk/>
            <pc:sldMk cId="1977415868" sldId="272"/>
            <ac:spMk id="9" creationId="{54F2FAEE-1A00-4A2D-A3BE-231196D395FA}"/>
          </ac:spMkLst>
        </pc:spChg>
        <pc:spChg chg="del">
          <ac:chgData name="Liam Caffery" userId="f4b55c15-fb83-4d4c-8d40-79c5961f96c1" providerId="ADAL" clId="{613910FB-F468-4913-953C-7AD0D01205B1}" dt="2022-09-22T23:36:21.618" v="417" actId="478"/>
          <ac:spMkLst>
            <pc:docMk/>
            <pc:sldMk cId="1977415868" sldId="272"/>
            <ac:spMk id="10" creationId="{518CA0B5-5A5A-4D93-9B4C-758F29012A07}"/>
          </ac:spMkLst>
        </pc:spChg>
      </pc:sldChg>
    </pc:docChg>
  </pc:docChgLst>
  <pc:docChgLst>
    <pc:chgData name="Liam Caffery" userId="f4b55c15-fb83-4d4c-8d40-79c5961f96c1" providerId="ADAL" clId="{D6DE1C8B-497A-4B49-996F-78132EB24B5C}"/>
    <pc:docChg chg="custSel modSld">
      <pc:chgData name="Liam Caffery" userId="f4b55c15-fb83-4d4c-8d40-79c5961f96c1" providerId="ADAL" clId="{D6DE1C8B-497A-4B49-996F-78132EB24B5C}" dt="2022-01-12T23:44:25.615" v="125" actId="6549"/>
      <pc:docMkLst>
        <pc:docMk/>
      </pc:docMkLst>
      <pc:sldChg chg="modSp mod">
        <pc:chgData name="Liam Caffery" userId="f4b55c15-fb83-4d4c-8d40-79c5961f96c1" providerId="ADAL" clId="{D6DE1C8B-497A-4B49-996F-78132EB24B5C}" dt="2022-01-12T23:37:44.824" v="37" actId="20577"/>
        <pc:sldMkLst>
          <pc:docMk/>
          <pc:sldMk cId="3079939064" sldId="256"/>
        </pc:sldMkLst>
        <pc:spChg chg="mod">
          <ac:chgData name="Liam Caffery" userId="f4b55c15-fb83-4d4c-8d40-79c5961f96c1" providerId="ADAL" clId="{D6DE1C8B-497A-4B49-996F-78132EB24B5C}" dt="2022-01-12T23:37:29.110" v="5" actId="6549"/>
          <ac:spMkLst>
            <pc:docMk/>
            <pc:sldMk cId="3079939064" sldId="256"/>
            <ac:spMk id="2" creationId="{71A3A248-A6ED-40FF-8B5D-11F02EC424CB}"/>
          </ac:spMkLst>
        </pc:spChg>
        <pc:spChg chg="mod">
          <ac:chgData name="Liam Caffery" userId="f4b55c15-fb83-4d4c-8d40-79c5961f96c1" providerId="ADAL" clId="{D6DE1C8B-497A-4B49-996F-78132EB24B5C}" dt="2022-01-12T23:37:44.824" v="37" actId="20577"/>
          <ac:spMkLst>
            <pc:docMk/>
            <pc:sldMk cId="3079939064" sldId="256"/>
            <ac:spMk id="3" creationId="{F03105D7-0FA0-4E79-9DEA-B986CE03872B}"/>
          </ac:spMkLst>
        </pc:spChg>
      </pc:sldChg>
      <pc:sldChg chg="modSp mod">
        <pc:chgData name="Liam Caffery" userId="f4b55c15-fb83-4d4c-8d40-79c5961f96c1" providerId="ADAL" clId="{D6DE1C8B-497A-4B49-996F-78132EB24B5C}" dt="2022-01-12T23:43:11.659" v="59" actId="20577"/>
        <pc:sldMkLst>
          <pc:docMk/>
          <pc:sldMk cId="1092254671" sldId="257"/>
        </pc:sldMkLst>
        <pc:spChg chg="mod">
          <ac:chgData name="Liam Caffery" userId="f4b55c15-fb83-4d4c-8d40-79c5961f96c1" providerId="ADAL" clId="{D6DE1C8B-497A-4B49-996F-78132EB24B5C}" dt="2022-01-12T23:43:11.659" v="59" actId="20577"/>
          <ac:spMkLst>
            <pc:docMk/>
            <pc:sldMk cId="1092254671" sldId="257"/>
            <ac:spMk id="4" creationId="{00000000-0000-0000-0000-000000000000}"/>
          </ac:spMkLst>
        </pc:spChg>
      </pc:sldChg>
      <pc:sldChg chg="addSp delSp modSp mod">
        <pc:chgData name="Liam Caffery" userId="f4b55c15-fb83-4d4c-8d40-79c5961f96c1" providerId="ADAL" clId="{D6DE1C8B-497A-4B49-996F-78132EB24B5C}" dt="2022-01-12T23:43:00.292" v="55" actId="1076"/>
        <pc:sldMkLst>
          <pc:docMk/>
          <pc:sldMk cId="1951629451" sldId="262"/>
        </pc:sldMkLst>
        <pc:spChg chg="mod">
          <ac:chgData name="Liam Caffery" userId="f4b55c15-fb83-4d4c-8d40-79c5961f96c1" providerId="ADAL" clId="{D6DE1C8B-497A-4B49-996F-78132EB24B5C}" dt="2022-01-12T23:42:31.595" v="50" actId="6549"/>
          <ac:spMkLst>
            <pc:docMk/>
            <pc:sldMk cId="1951629451" sldId="262"/>
            <ac:spMk id="4" creationId="{00000000-0000-0000-0000-000000000000}"/>
          </ac:spMkLst>
        </pc:spChg>
        <pc:picChg chg="del">
          <ac:chgData name="Liam Caffery" userId="f4b55c15-fb83-4d4c-8d40-79c5961f96c1" providerId="ADAL" clId="{D6DE1C8B-497A-4B49-996F-78132EB24B5C}" dt="2022-01-12T23:42:28.220" v="46" actId="478"/>
          <ac:picMkLst>
            <pc:docMk/>
            <pc:sldMk cId="1951629451" sldId="262"/>
            <ac:picMk id="7" creationId="{ABF61DB7-2B58-4F0D-926B-4FB13CA5C00C}"/>
          </ac:picMkLst>
        </pc:picChg>
        <pc:picChg chg="add mod">
          <ac:chgData name="Liam Caffery" userId="f4b55c15-fb83-4d4c-8d40-79c5961f96c1" providerId="ADAL" clId="{D6DE1C8B-497A-4B49-996F-78132EB24B5C}" dt="2022-01-12T23:43:00.292" v="55" actId="1076"/>
          <ac:picMkLst>
            <pc:docMk/>
            <pc:sldMk cId="1951629451" sldId="262"/>
            <ac:picMk id="9" creationId="{3F59D904-4C10-45B8-A4CF-DA1E8428B416}"/>
          </ac:picMkLst>
        </pc:picChg>
      </pc:sldChg>
      <pc:sldChg chg="delSp modSp mod">
        <pc:chgData name="Liam Caffery" userId="f4b55c15-fb83-4d4c-8d40-79c5961f96c1" providerId="ADAL" clId="{D6DE1C8B-497A-4B49-996F-78132EB24B5C}" dt="2022-01-12T23:44:25.615" v="125" actId="6549"/>
        <pc:sldMkLst>
          <pc:docMk/>
          <pc:sldMk cId="2581997307" sldId="266"/>
        </pc:sldMkLst>
        <pc:spChg chg="mod">
          <ac:chgData name="Liam Caffery" userId="f4b55c15-fb83-4d4c-8d40-79c5961f96c1" providerId="ADAL" clId="{D6DE1C8B-497A-4B49-996F-78132EB24B5C}" dt="2022-01-12T23:44:25.615" v="125" actId="6549"/>
          <ac:spMkLst>
            <pc:docMk/>
            <pc:sldMk cId="2581997307" sldId="266"/>
            <ac:spMk id="2" creationId="{00000000-0000-0000-0000-000000000000}"/>
          </ac:spMkLst>
        </pc:spChg>
        <pc:spChg chg="mod">
          <ac:chgData name="Liam Caffery" userId="f4b55c15-fb83-4d4c-8d40-79c5961f96c1" providerId="ADAL" clId="{D6DE1C8B-497A-4B49-996F-78132EB24B5C}" dt="2022-01-12T23:43:49.691" v="69" actId="20577"/>
          <ac:spMkLst>
            <pc:docMk/>
            <pc:sldMk cId="2581997307" sldId="266"/>
            <ac:spMk id="4" creationId="{00000000-0000-0000-0000-000000000000}"/>
          </ac:spMkLst>
        </pc:spChg>
        <pc:spChg chg="del">
          <ac:chgData name="Liam Caffery" userId="f4b55c15-fb83-4d4c-8d40-79c5961f96c1" providerId="ADAL" clId="{D6DE1C8B-497A-4B49-996F-78132EB24B5C}" dt="2022-01-12T23:43:45.521" v="65" actId="478"/>
          <ac:spMkLst>
            <pc:docMk/>
            <pc:sldMk cId="2581997307" sldId="266"/>
            <ac:spMk id="9" creationId="{3712651E-9308-4E46-9A45-E1D8D5FF3C2A}"/>
          </ac:spMkLst>
        </pc:spChg>
        <pc:picChg chg="mod modCrop">
          <ac:chgData name="Liam Caffery" userId="f4b55c15-fb83-4d4c-8d40-79c5961f96c1" providerId="ADAL" clId="{D6DE1C8B-497A-4B49-996F-78132EB24B5C}" dt="2022-01-12T23:43:37.937" v="64" actId="732"/>
          <ac:picMkLst>
            <pc:docMk/>
            <pc:sldMk cId="2581997307" sldId="266"/>
            <ac:picMk id="6" creationId="{D55F08C5-0FFE-41F5-B495-F1DA8DCBFB25}"/>
          </ac:picMkLst>
        </pc:picChg>
      </pc:sldChg>
      <pc:sldChg chg="modSp mod">
        <pc:chgData name="Liam Caffery" userId="f4b55c15-fb83-4d4c-8d40-79c5961f96c1" providerId="ADAL" clId="{D6DE1C8B-497A-4B49-996F-78132EB24B5C}" dt="2022-01-12T23:42:18.627" v="41" actId="20577"/>
        <pc:sldMkLst>
          <pc:docMk/>
          <pc:sldMk cId="2332429125" sldId="267"/>
        </pc:sldMkLst>
        <pc:spChg chg="mod">
          <ac:chgData name="Liam Caffery" userId="f4b55c15-fb83-4d4c-8d40-79c5961f96c1" providerId="ADAL" clId="{D6DE1C8B-497A-4B49-996F-78132EB24B5C}" dt="2022-01-12T23:42:18.627" v="41" actId="20577"/>
          <ac:spMkLst>
            <pc:docMk/>
            <pc:sldMk cId="2332429125" sldId="267"/>
            <ac:spMk id="4" creationId="{00000000-0000-0000-0000-000000000000}"/>
          </ac:spMkLst>
        </pc:spChg>
      </pc:sldChg>
      <pc:sldChg chg="modSp mod">
        <pc:chgData name="Liam Caffery" userId="f4b55c15-fb83-4d4c-8d40-79c5961f96c1" providerId="ADAL" clId="{D6DE1C8B-497A-4B49-996F-78132EB24B5C}" dt="2022-01-12T23:42:24.040" v="45" actId="20577"/>
        <pc:sldMkLst>
          <pc:docMk/>
          <pc:sldMk cId="267454112" sldId="269"/>
        </pc:sldMkLst>
        <pc:spChg chg="mod">
          <ac:chgData name="Liam Caffery" userId="f4b55c15-fb83-4d4c-8d40-79c5961f96c1" providerId="ADAL" clId="{D6DE1C8B-497A-4B49-996F-78132EB24B5C}" dt="2022-01-12T23:42:24.040" v="45" actId="20577"/>
          <ac:spMkLst>
            <pc:docMk/>
            <pc:sldMk cId="267454112" sldId="269"/>
            <ac:spMk id="4" creationId="{00000000-0000-0000-0000-000000000000}"/>
          </ac:spMkLst>
        </pc:spChg>
      </pc:sldChg>
      <pc:sldChg chg="modSp mod">
        <pc:chgData name="Liam Caffery" userId="f4b55c15-fb83-4d4c-8d40-79c5961f96c1" providerId="ADAL" clId="{D6DE1C8B-497A-4B49-996F-78132EB24B5C}" dt="2022-01-12T23:43:23.115" v="63" actId="20577"/>
        <pc:sldMkLst>
          <pc:docMk/>
          <pc:sldMk cId="4178160896" sldId="271"/>
        </pc:sldMkLst>
        <pc:spChg chg="mod">
          <ac:chgData name="Liam Caffery" userId="f4b55c15-fb83-4d4c-8d40-79c5961f96c1" providerId="ADAL" clId="{D6DE1C8B-497A-4B49-996F-78132EB24B5C}" dt="2022-01-12T23:43:23.115" v="63" actId="20577"/>
          <ac:spMkLst>
            <pc:docMk/>
            <pc:sldMk cId="4178160896" sldId="271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CFEE8-6835-4F3E-BFEE-3AD2D469231B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32FA-D51E-46BB-A502-49BE230D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27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255172"/>
            <a:ext cx="8240108" cy="6411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b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169672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900" kern="1200" cap="all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46BB99D9-755D-4F50-AB11-1E634FE40B5F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1254760"/>
            <a:ext cx="8238707" cy="934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872C-DE62-4370-8E68-B40E0CAA31EB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6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7457440" y="1341119"/>
            <a:ext cx="1229359" cy="50755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280" y="1463040"/>
            <a:ext cx="996664" cy="4395758"/>
          </a:xfrm>
        </p:spPr>
        <p:txBody>
          <a:bodyPr vert="eaVert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5"/>
            <a:ext cx="5342088" cy="5183073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7EF000C1-C290-48E9-8E6B-69C95A83B232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5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1507008"/>
            <a:ext cx="8238707" cy="924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BF2A-69D2-428F-9ED2-80CA5D11A341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115519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E326081C-59A4-4AF5-A5C9-1F484CC98A10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1459886"/>
            <a:ext cx="8238707" cy="934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B05E-1D1A-4EAD-8AB2-F24F6322934F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1" y="1485985"/>
            <a:ext cx="8238707" cy="939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69" y="1514546"/>
            <a:ext cx="7989752" cy="831875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2834-9AC1-4E54-97CD-DB40707158CF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63331" y="1622972"/>
            <a:ext cx="8238707" cy="944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4906-484A-4690-ABDE-A536A3657CFE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C155-41A4-45D9-BC92-9ACAC0AC440B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 cap="none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1285240"/>
            <a:ext cx="8240400" cy="352076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467FA29-05AC-4B2B-A0A0-9753873702E6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1275079"/>
            <a:ext cx="8238706" cy="332097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CC7C-8E69-4D5D-AEE6-44F9136DB15B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125" y="1298789"/>
            <a:ext cx="7989752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76CDD5E-63DC-476B-84E3-97DA0FC42905}" type="datetime1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85" y="672661"/>
            <a:ext cx="2648607" cy="5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130" y="1275080"/>
            <a:ext cx="8195813" cy="406575"/>
          </a:xfrm>
        </p:spPr>
        <p:txBody>
          <a:bodyPr>
            <a:normAutofit fontScale="90000"/>
          </a:bodyPr>
          <a:lstStyle/>
          <a:p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Supplement 226</a:t>
            </a:r>
            <a:endParaRPr lang="en-US" sz="2800" b="1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130" y="2024743"/>
            <a:ext cx="7942698" cy="3043646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Confocal microscopy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DICOM Working group-19 Dermatology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comment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Editor: Liam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cafferY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3200" b="1" cap="none" dirty="0">
              <a:solidFill>
                <a:schemeClr val="accent1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375130" y="5134062"/>
            <a:ext cx="8240836" cy="977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37" y="1500027"/>
            <a:ext cx="8209052" cy="904126"/>
          </a:xfrm>
        </p:spPr>
        <p:txBody>
          <a:bodyPr>
            <a:normAutofit/>
          </a:bodyPr>
          <a:lstStyle/>
          <a:p>
            <a:r>
              <a:rPr lang="en-US" dirty="0"/>
              <a:t>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A4D23-5362-4097-9E9D-FE010ECB1382}"/>
              </a:ext>
            </a:extLst>
          </p:cNvPr>
          <p:cNvSpPr txBox="1"/>
          <p:nvPr/>
        </p:nvSpPr>
        <p:spPr>
          <a:xfrm>
            <a:off x="581192" y="2404153"/>
            <a:ext cx="8209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Major changes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Originally 1 IOD now 3 IODs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Additional IODs Confocal Microscopy Tiled Pyramidal Image IOD and Confocal Microscopy Multi-Frame Image IOD 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Skin Cancer Acquisition Context &gt; Skin Imaging Acquisition Context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Add CID Specimen stains for CM (do not use existing CID)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Added Acquisition IE and Multi-Resolution Pyramid IE, Slide Pyramidal Tile Organisation module, Removed ICC Profile module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Moved some content to PS3.17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Added explanatory diagrams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AU" dirty="0"/>
              <a:t>Re-used attributes (power, wavelength) from OCT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Minor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Formatting and organisation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Value representations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Added </a:t>
            </a:r>
            <a:r>
              <a:rPr lang="en-AU" u="sng" dirty="0"/>
              <a:t>microscope</a:t>
            </a:r>
            <a:r>
              <a:rPr lang="en-AU" dirty="0"/>
              <a:t> to Optical Magnification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41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06" y="1576191"/>
            <a:ext cx="7989752" cy="831875"/>
          </a:xfrm>
        </p:spPr>
        <p:txBody>
          <a:bodyPr>
            <a:normAutofit/>
          </a:bodyPr>
          <a:lstStyle/>
          <a:p>
            <a:r>
              <a:rPr lang="en-US" dirty="0"/>
              <a:t>Confocal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917861"/>
            <a:ext cx="7989752" cy="2940937"/>
          </a:xfrm>
        </p:spPr>
        <p:txBody>
          <a:bodyPr>
            <a:normAutofit/>
          </a:bodyPr>
          <a:lstStyle/>
          <a:p>
            <a:r>
              <a:rPr lang="en-US" dirty="0"/>
              <a:t>Non-invasive imaging technique </a:t>
            </a:r>
          </a:p>
          <a:p>
            <a:r>
              <a:rPr lang="en-US" dirty="0"/>
              <a:t>Can be done in-vivo or ex-vivo</a:t>
            </a:r>
          </a:p>
          <a:p>
            <a:r>
              <a:rPr lang="en-US" dirty="0"/>
              <a:t>Used for the diagnosis of range of skin disease with an emphasis on melanoma</a:t>
            </a:r>
          </a:p>
          <a:p>
            <a:r>
              <a:rPr lang="en-US" dirty="0"/>
              <a:t>Precise diagnosis in difficult lesions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6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06" y="1576191"/>
            <a:ext cx="7989752" cy="831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In-vivo</a:t>
            </a:r>
            <a:r>
              <a:rPr lang="en-US" dirty="0"/>
              <a:t> confocal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917861"/>
            <a:ext cx="7989752" cy="2940937"/>
          </a:xfrm>
        </p:spPr>
        <p:txBody>
          <a:bodyPr>
            <a:normAutofit/>
          </a:bodyPr>
          <a:lstStyle/>
          <a:p>
            <a:r>
              <a:rPr lang="en-US" dirty="0"/>
              <a:t>Allows examination of the skin at resolutions comparable to histology without performing a biopsy</a:t>
            </a:r>
          </a:p>
          <a:p>
            <a:r>
              <a:rPr lang="en-US" dirty="0"/>
              <a:t>Virtual biopsy</a:t>
            </a:r>
          </a:p>
          <a:p>
            <a:r>
              <a:rPr lang="en-US" dirty="0"/>
              <a:t>Adjunct to dermoscopy (or clinical imaging) as provides </a:t>
            </a:r>
            <a:r>
              <a:rPr lang="en-US" dirty="0" err="1"/>
              <a:t>cyto</a:t>
            </a:r>
            <a:r>
              <a:rPr lang="en-AU" dirty="0"/>
              <a:t>-architectural architecture of  different dermoscopic pattern</a:t>
            </a:r>
            <a:endParaRPr lang="en-US" dirty="0"/>
          </a:p>
          <a:p>
            <a:r>
              <a:rPr lang="en-US" dirty="0"/>
              <a:t>Acquisition in reflectance mode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D7B1-3DDF-4F13-BAF8-EEA2883B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/>
              <a:t> DICOM®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B3ADF-8EC4-4338-B541-E203FF93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47FDC-F616-4E78-ACA4-1B0469A3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4533"/>
            <a:ext cx="5454135" cy="4086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19856-D6A0-4A23-98FD-CBAD0539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709" y="2544533"/>
            <a:ext cx="2743200" cy="1666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86635-FEF9-430E-B6AE-5B3B842B10DA}"/>
              </a:ext>
            </a:extLst>
          </p:cNvPr>
          <p:cNvSpPr txBox="1"/>
          <p:nvPr/>
        </p:nvSpPr>
        <p:spPr>
          <a:xfrm>
            <a:off x="1332564" y="5417083"/>
            <a:ext cx="20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Dermoscope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BFD03-6CF7-4AF3-A49A-80E80FFFABB3}"/>
              </a:ext>
            </a:extLst>
          </p:cNvPr>
          <p:cNvSpPr txBox="1"/>
          <p:nvPr/>
        </p:nvSpPr>
        <p:spPr>
          <a:xfrm>
            <a:off x="134336" y="4941332"/>
            <a:ext cx="20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MICROSCOPE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AEE9C-F275-4596-AC06-3E902B0408DC}"/>
              </a:ext>
            </a:extLst>
          </p:cNvPr>
          <p:cNvSpPr txBox="1"/>
          <p:nvPr/>
        </p:nvSpPr>
        <p:spPr>
          <a:xfrm>
            <a:off x="4150240" y="4767069"/>
            <a:ext cx="20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MICROSCOPE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57A11-89C6-49C5-A452-BD6B10BA4338}"/>
              </a:ext>
            </a:extLst>
          </p:cNvPr>
          <p:cNvSpPr/>
          <p:nvPr/>
        </p:nvSpPr>
        <p:spPr>
          <a:xfrm>
            <a:off x="662730" y="3489820"/>
            <a:ext cx="669834" cy="453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FA9FD-C332-44FA-A6B2-C64330A22EB2}"/>
              </a:ext>
            </a:extLst>
          </p:cNvPr>
          <p:cNvSpPr/>
          <p:nvPr/>
        </p:nvSpPr>
        <p:spPr>
          <a:xfrm rot="5400000">
            <a:off x="6502166" y="3700244"/>
            <a:ext cx="443974" cy="175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00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06" y="1576191"/>
            <a:ext cx="7989752" cy="831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In-vivo</a:t>
            </a:r>
            <a:r>
              <a:rPr lang="en-US" dirty="0"/>
              <a:t> confocal microscopy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917861"/>
            <a:ext cx="3344856" cy="29409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Window attached to skin</a:t>
            </a:r>
          </a:p>
          <a:p>
            <a:r>
              <a:rPr lang="en-US" dirty="0"/>
              <a:t>Dermoscopic image acquired</a:t>
            </a:r>
          </a:p>
          <a:p>
            <a:r>
              <a:rPr lang="en-US" dirty="0"/>
              <a:t>Confocal microscope placed in window</a:t>
            </a:r>
          </a:p>
          <a:p>
            <a:r>
              <a:rPr lang="en-US" dirty="0"/>
              <a:t>User interface: Acquisition area drawn on dermoscopic image</a:t>
            </a:r>
          </a:p>
          <a:p>
            <a:r>
              <a:rPr lang="en-US" dirty="0"/>
              <a:t>Stage co-ordinate are transmitted to confocal microscope (up to 8mm x 8mm)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22993-C502-4AE5-98F8-F7176B31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44"/>
          <a:stretch/>
        </p:blipFill>
        <p:spPr>
          <a:xfrm>
            <a:off x="4852419" y="2432664"/>
            <a:ext cx="1682605" cy="138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030D2-E452-4E51-BB07-F9F5797DA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947" y="3800352"/>
            <a:ext cx="3054361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27" y="1507794"/>
            <a:ext cx="7989752" cy="831875"/>
          </a:xfrm>
        </p:spPr>
        <p:txBody>
          <a:bodyPr>
            <a:normAutofit/>
          </a:bodyPr>
          <a:lstStyle/>
          <a:p>
            <a:r>
              <a:rPr lang="en-US" dirty="0"/>
              <a:t>In-vivo confocal microscopy acquisition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32993"/>
            <a:ext cx="7989752" cy="3325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DICOM®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373" y="2553529"/>
            <a:ext cx="8135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B866F91-5BCB-4CDC-99D5-B22ECBCB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13857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2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77" y="1546984"/>
            <a:ext cx="7989752" cy="831875"/>
          </a:xfrm>
        </p:spPr>
        <p:txBody>
          <a:bodyPr>
            <a:normAutofit/>
          </a:bodyPr>
          <a:lstStyle/>
          <a:p>
            <a:r>
              <a:rPr lang="en-US" dirty="0"/>
              <a:t>Tiled pyramidal  or Mosaic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F62F-7A45-46A6-87D3-2A77EEF3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921876"/>
            <a:ext cx="7989752" cy="2638096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19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19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19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33244-3EB2-4BA9-9BB6-35CC535F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5" y="2720650"/>
            <a:ext cx="4688230" cy="3231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75AA7-558F-4AC7-83C1-32725AAE5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422" y="3075963"/>
            <a:ext cx="3177061" cy="21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06" y="1576191"/>
            <a:ext cx="7989752" cy="8318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Ex-vivo</a:t>
            </a:r>
            <a:r>
              <a:rPr lang="en-US" dirty="0"/>
              <a:t> confocal 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917861"/>
            <a:ext cx="7989752" cy="2940937"/>
          </a:xfrm>
        </p:spPr>
        <p:txBody>
          <a:bodyPr>
            <a:normAutofit/>
          </a:bodyPr>
          <a:lstStyle/>
          <a:p>
            <a:r>
              <a:rPr lang="en-US" dirty="0"/>
              <a:t>Freshly excised tissue</a:t>
            </a:r>
          </a:p>
          <a:p>
            <a:r>
              <a:rPr lang="en-US" dirty="0"/>
              <a:t>Fluorescent stain</a:t>
            </a:r>
          </a:p>
          <a:p>
            <a:r>
              <a:rPr lang="en-US" dirty="0"/>
              <a:t>Reflectance or Fluorescence modes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6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37" y="1500027"/>
            <a:ext cx="8209052" cy="9041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Ex-vivo</a:t>
            </a:r>
            <a:r>
              <a:rPr lang="en-US" dirty="0"/>
              <a:t> RCM of BCC Specimen with acridine orange stain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F08C5-0FFE-41F5-B495-F1DA8DCBF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65"/>
          <a:stretch/>
        </p:blipFill>
        <p:spPr>
          <a:xfrm rot="16200000">
            <a:off x="2206466" y="1560510"/>
            <a:ext cx="2457230" cy="4421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5CD95-45B8-4E2A-AD5C-DA9924DB49D1}"/>
              </a:ext>
            </a:extLst>
          </p:cNvPr>
          <p:cNvSpPr txBox="1"/>
          <p:nvPr/>
        </p:nvSpPr>
        <p:spPr>
          <a:xfrm>
            <a:off x="3748936" y="5106492"/>
            <a:ext cx="163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Reflectance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29543-D5A4-41E0-B9B2-35D6AAF4F1CC}"/>
              </a:ext>
            </a:extLst>
          </p:cNvPr>
          <p:cNvSpPr txBox="1"/>
          <p:nvPr/>
        </p:nvSpPr>
        <p:spPr>
          <a:xfrm>
            <a:off x="1695031" y="5106492"/>
            <a:ext cx="163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Fluorescence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CA0B5-5A5A-4D93-9B4C-758F29012A07}"/>
              </a:ext>
            </a:extLst>
          </p:cNvPr>
          <p:cNvSpPr txBox="1"/>
          <p:nvPr/>
        </p:nvSpPr>
        <p:spPr>
          <a:xfrm>
            <a:off x="3796019" y="659036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/>
              <a:t>Image source https://onlinelibrary.wiley.com/doi/full/10.1111/bjd.18239</a:t>
            </a:r>
          </a:p>
        </p:txBody>
      </p:sp>
    </p:spTree>
    <p:extLst>
      <p:ext uri="{BB962C8B-B14F-4D97-AF65-F5344CB8AC3E}">
        <p14:creationId xmlns:p14="http://schemas.microsoft.com/office/powerpoint/2010/main" val="258199730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FACC30D99884EAA8B2ED390D0DFD8" ma:contentTypeVersion="14" ma:contentTypeDescription="Create a new document." ma:contentTypeScope="" ma:versionID="6f1fcbf54749361ab9f5aaebe59e5d1c">
  <xsd:schema xmlns:xsd="http://www.w3.org/2001/XMLSchema" xmlns:xs="http://www.w3.org/2001/XMLSchema" xmlns:p="http://schemas.microsoft.com/office/2006/metadata/properties" xmlns:ns3="50d59530-f3f5-4c6f-8b9a-b2e596b14d5b" xmlns:ns4="d2b95e31-ea3e-40e0-b5dc-3dfa2f9f55bb" targetNamespace="http://schemas.microsoft.com/office/2006/metadata/properties" ma:root="true" ma:fieldsID="2c2ae44406870e98a8137c1c311a1b0c" ns3:_="" ns4:_="">
    <xsd:import namespace="50d59530-f3f5-4c6f-8b9a-b2e596b14d5b"/>
    <xsd:import namespace="d2b95e31-ea3e-40e0-b5dc-3dfa2f9f55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59530-f3f5-4c6f-8b9a-b2e596b14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95e31-ea3e-40e0-b5dc-3dfa2f9f5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39B10-D356-40AF-9019-F1492B47D7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A2697E-5080-4D58-B80A-97BACA82C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d59530-f3f5-4c6f-8b9a-b2e596b14d5b"/>
    <ds:schemaRef ds:uri="d2b95e31-ea3e-40e0-b5dc-3dfa2f9f5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437DF-A463-496C-BBA2-136957923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719</TotalTime>
  <Words>335</Words>
  <Application>Microsoft Macintosh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</vt:lpstr>
      <vt:lpstr> Supplement 226</vt:lpstr>
      <vt:lpstr>Confocal microscopy</vt:lpstr>
      <vt:lpstr>In-vivo confocal microscopy</vt:lpstr>
      <vt:lpstr>PowerPoint Presentation</vt:lpstr>
      <vt:lpstr>In-vivo confocal microscopy acquisition</vt:lpstr>
      <vt:lpstr>In-vivo confocal microscopy acquisition types</vt:lpstr>
      <vt:lpstr>Tiled pyramidal  or Mosaic Stacks</vt:lpstr>
      <vt:lpstr>Ex-vivo confocal microscopy</vt:lpstr>
      <vt:lpstr>Ex-vivo RCM of BCC Specimen with acridine orange stain</vt:lpstr>
      <vt:lpstr>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Knazik, Shayna</cp:lastModifiedBy>
  <cp:revision>68</cp:revision>
  <dcterms:created xsi:type="dcterms:W3CDTF">2018-06-26T03:42:10Z</dcterms:created>
  <dcterms:modified xsi:type="dcterms:W3CDTF">2022-11-18T13:37:43Z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0x010100EEEFACC30D99884EAA8B2ED390D0DFD8</vt:lpwstr>
  </property>
  <property fmtid="{D5CDD505-2E9C-101B-9397-08002B2CF9AE}" pid="3" name="MSIP_Label_0f488380-630a-4f55-a077-a19445e3f360_Enabled">
    <vt:lpwstr>true</vt:lpwstr>
  </property>
  <property fmtid="{D5CDD505-2E9C-101B-9397-08002B2CF9AE}" pid="4" name="MSIP_Label_0f488380-630a-4f55-a077-a19445e3f360_SetDate">
    <vt:lpwstr>2022-01-12T22:01:59Z</vt:lpwstr>
  </property>
  <property fmtid="{D5CDD505-2E9C-101B-9397-08002B2CF9AE}" pid="5" name="MSIP_Label_0f488380-630a-4f55-a077-a19445e3f360_Method">
    <vt:lpwstr>Standard</vt:lpwstr>
  </property>
  <property fmtid="{D5CDD505-2E9C-101B-9397-08002B2CF9AE}" pid="6" name="MSIP_Label_0f488380-630a-4f55-a077-a19445e3f360_Name">
    <vt:lpwstr>OFFICIAL - INTERNAL</vt:lpwstr>
  </property>
  <property fmtid="{D5CDD505-2E9C-101B-9397-08002B2CF9AE}" pid="7" name="MSIP_Label_0f488380-630a-4f55-a077-a19445e3f360_SiteId">
    <vt:lpwstr>b6e377cf-9db3-46cb-91a2-fad9605bb15c</vt:lpwstr>
  </property>
  <property fmtid="{D5CDD505-2E9C-101B-9397-08002B2CF9AE}" pid="8" name="MSIP_Label_0f488380-630a-4f55-a077-a19445e3f360_ActionId">
    <vt:lpwstr>2128509f-6dfa-4867-9a42-7ba4d70f9db5</vt:lpwstr>
  </property>
  <property fmtid="{D5CDD505-2E9C-101B-9397-08002B2CF9AE}" pid="9" name="MSIP_Label_0f488380-630a-4f55-a077-a19445e3f360_ContentBits">
    <vt:lpwstr>0</vt:lpwstr>
  </property>
</Properties>
</file>